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23_E019B5B6.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sldIdLst>
    <p:sldId id="256" r:id="rId5"/>
    <p:sldId id="257" r:id="rId6"/>
    <p:sldId id="259" r:id="rId7"/>
    <p:sldId id="260" r:id="rId8"/>
    <p:sldId id="261" r:id="rId9"/>
    <p:sldId id="276" r:id="rId10"/>
    <p:sldId id="297" r:id="rId11"/>
    <p:sldId id="300" r:id="rId12"/>
    <p:sldId id="285" r:id="rId13"/>
    <p:sldId id="286" r:id="rId14"/>
    <p:sldId id="287" r:id="rId15"/>
    <p:sldId id="288" r:id="rId16"/>
    <p:sldId id="289" r:id="rId17"/>
    <p:sldId id="290" r:id="rId18"/>
    <p:sldId id="291" r:id="rId19"/>
    <p:sldId id="292" r:id="rId20"/>
    <p:sldId id="293" r:id="rId21"/>
    <p:sldId id="295" r:id="rId22"/>
    <p:sldId id="296" r:id="rId23"/>
    <p:sldId id="298" r:id="rId24"/>
    <p:sldId id="279" r:id="rId25"/>
    <p:sldId id="280" r:id="rId26"/>
    <p:sldId id="281" r:id="rId27"/>
    <p:sldId id="282" r:id="rId28"/>
    <p:sldId id="283" r:id="rId29"/>
    <p:sldId id="2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90C71E-1134-5F3F-AF2D-9B8354929AE4}" name="jesus ortiz2" initials="jo" userId="jesus ortiz2"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8/10/relationships/authors" Target="authors.xml"/><Relationship Id="rId8" Type="http://schemas.openxmlformats.org/officeDocument/2006/relationships/slide" Target="slides/slide4.xml"/></Relationships>
</file>

<file path=ppt/comments/modernComment_123_E019B5B6.xml><?xml version="1.0" encoding="utf-8"?>
<p188:cmLst xmlns:a="http://schemas.openxmlformats.org/drawingml/2006/main" xmlns:r="http://schemas.openxmlformats.org/officeDocument/2006/relationships" xmlns:p188="http://schemas.microsoft.com/office/powerpoint/2018/8/main">
  <p188:cm id="{D952ED3F-F89A-47A7-BD22-9AF3D52FD56E}" authorId="{5D90C71E-1134-5F3F-AF2D-9B8354929AE4}" created="2022-10-12T00:05:31.977">
    <pc:sldMkLst xmlns:pc="http://schemas.microsoft.com/office/powerpoint/2013/main/command">
      <pc:docMk/>
      <pc:sldMk cId="3759781302" sldId="291"/>
    </pc:sldMkLst>
    <p188:txBody>
      <a:bodyPr/>
      <a:lstStyle/>
      <a:p>
        <a:r>
          <a:rPr lang="en-US"/>
          <a:t>Looks like you changed the picture in this slide
You said " as small as the one below"</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2E4D3-BC41-4710-9213-BB7C202A23A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9D7C76-955A-425C-AEBF-89AD5A02CC0B}">
      <dgm:prSet custT="1"/>
      <dgm:spPr/>
      <dgm:t>
        <a:bodyPr/>
        <a:lstStyle/>
        <a:p>
          <a:pPr>
            <a:lnSpc>
              <a:spcPct val="100000"/>
            </a:lnSpc>
            <a:defRPr cap="all"/>
          </a:pPr>
          <a:r>
            <a:rPr lang="en-US" sz="1600" dirty="0"/>
            <a:t>Install, configure, and maintain network hardware and software such as routers, firewalls, and switches</a:t>
          </a:r>
        </a:p>
      </dgm:t>
    </dgm:pt>
    <dgm:pt modelId="{A22CA152-0675-4C70-A830-86D32B2D63B6}" type="parTrans" cxnId="{29FC2C2E-8802-4347-BB7D-BC243063560E}">
      <dgm:prSet/>
      <dgm:spPr/>
      <dgm:t>
        <a:bodyPr/>
        <a:lstStyle/>
        <a:p>
          <a:endParaRPr lang="en-US"/>
        </a:p>
      </dgm:t>
    </dgm:pt>
    <dgm:pt modelId="{C580472F-F95D-437C-9B81-44A6FA1A98F9}" type="sibTrans" cxnId="{29FC2C2E-8802-4347-BB7D-BC243063560E}">
      <dgm:prSet/>
      <dgm:spPr/>
      <dgm:t>
        <a:bodyPr/>
        <a:lstStyle/>
        <a:p>
          <a:endParaRPr lang="en-US"/>
        </a:p>
      </dgm:t>
    </dgm:pt>
    <dgm:pt modelId="{D03FC2D6-CFBB-415C-A4A4-3BB55ED3359E}">
      <dgm:prSet/>
      <dgm:spPr/>
      <dgm:t>
        <a:bodyPr/>
        <a:lstStyle/>
        <a:p>
          <a:pPr>
            <a:lnSpc>
              <a:spcPct val="100000"/>
            </a:lnSpc>
            <a:defRPr cap="all"/>
          </a:pPr>
          <a:r>
            <a:rPr lang="en-US"/>
            <a:t>Protect networks from unauthorized users through physical and technical means</a:t>
          </a:r>
        </a:p>
      </dgm:t>
    </dgm:pt>
    <dgm:pt modelId="{63AE38DA-B8B0-4335-9B61-C2EB388BF133}" type="parTrans" cxnId="{4B4983F1-A25B-4AD5-9CB6-E67F4796A415}">
      <dgm:prSet/>
      <dgm:spPr/>
      <dgm:t>
        <a:bodyPr/>
        <a:lstStyle/>
        <a:p>
          <a:endParaRPr lang="en-US"/>
        </a:p>
      </dgm:t>
    </dgm:pt>
    <dgm:pt modelId="{B6D8636E-84D8-474A-8450-1AE327DB09AA}" type="sibTrans" cxnId="{4B4983F1-A25B-4AD5-9CB6-E67F4796A415}">
      <dgm:prSet/>
      <dgm:spPr/>
      <dgm:t>
        <a:bodyPr/>
        <a:lstStyle/>
        <a:p>
          <a:endParaRPr lang="en-US"/>
        </a:p>
      </dgm:t>
    </dgm:pt>
    <dgm:pt modelId="{D1C7FE1C-2481-4B4A-9105-0D1B1B8654FD}">
      <dgm:prSet/>
      <dgm:spPr/>
      <dgm:t>
        <a:bodyPr/>
        <a:lstStyle/>
        <a:p>
          <a:pPr>
            <a:lnSpc>
              <a:spcPct val="100000"/>
            </a:lnSpc>
            <a:defRPr cap="all"/>
          </a:pPr>
          <a:r>
            <a:rPr lang="en-US"/>
            <a:t>Set up and maintain virtual private networks (VPN) </a:t>
          </a:r>
        </a:p>
      </dgm:t>
    </dgm:pt>
    <dgm:pt modelId="{E02CC317-9AF9-4294-8508-A0E021444954}" type="parTrans" cxnId="{2D3258F2-71F5-4BA9-8484-E0BD83041320}">
      <dgm:prSet/>
      <dgm:spPr/>
      <dgm:t>
        <a:bodyPr/>
        <a:lstStyle/>
        <a:p>
          <a:endParaRPr lang="en-US"/>
        </a:p>
      </dgm:t>
    </dgm:pt>
    <dgm:pt modelId="{CCE27E76-18B9-44FA-BA2B-59AFDEF2379B}" type="sibTrans" cxnId="{2D3258F2-71F5-4BA9-8484-E0BD83041320}">
      <dgm:prSet/>
      <dgm:spPr/>
      <dgm:t>
        <a:bodyPr/>
        <a:lstStyle/>
        <a:p>
          <a:endParaRPr lang="en-US"/>
        </a:p>
      </dgm:t>
    </dgm:pt>
    <dgm:pt modelId="{D1810572-C7A6-4C05-8657-3F2F72D93589}">
      <dgm:prSet/>
      <dgm:spPr/>
      <dgm:t>
        <a:bodyPr/>
        <a:lstStyle/>
        <a:p>
          <a:pPr>
            <a:lnSpc>
              <a:spcPct val="100000"/>
            </a:lnSpc>
            <a:defRPr cap="all"/>
          </a:pPr>
          <a:r>
            <a:rPr lang="en-US"/>
            <a:t>Resolve network connectivity issues for other employees</a:t>
          </a:r>
        </a:p>
      </dgm:t>
    </dgm:pt>
    <dgm:pt modelId="{34C1910C-A443-490F-BB61-D28AD4EC2DDF}" type="parTrans" cxnId="{2E76B369-DDD0-4559-BCD0-C9114581C391}">
      <dgm:prSet/>
      <dgm:spPr/>
      <dgm:t>
        <a:bodyPr/>
        <a:lstStyle/>
        <a:p>
          <a:endParaRPr lang="en-US"/>
        </a:p>
      </dgm:t>
    </dgm:pt>
    <dgm:pt modelId="{51897733-AE05-4372-9C9E-3F1CE4EB8F64}" type="sibTrans" cxnId="{2E76B369-DDD0-4559-BCD0-C9114581C391}">
      <dgm:prSet/>
      <dgm:spPr/>
      <dgm:t>
        <a:bodyPr/>
        <a:lstStyle/>
        <a:p>
          <a:endParaRPr lang="en-US"/>
        </a:p>
      </dgm:t>
    </dgm:pt>
    <dgm:pt modelId="{B4B8CC5F-96DE-4959-AFFF-1199D4FC3719}">
      <dgm:prSet/>
      <dgm:spPr/>
      <dgm:t>
        <a:bodyPr/>
        <a:lstStyle/>
        <a:p>
          <a:pPr>
            <a:lnSpc>
              <a:spcPct val="100000"/>
            </a:lnSpc>
            <a:defRPr cap="all"/>
          </a:pPr>
          <a:r>
            <a:rPr lang="en-US"/>
            <a:t>Maintain and troubleshoot storage networks</a:t>
          </a:r>
        </a:p>
      </dgm:t>
    </dgm:pt>
    <dgm:pt modelId="{3DA14FAB-1EC9-4F1A-A485-0A41E5E985A1}" type="parTrans" cxnId="{C02CCDE9-DC78-4607-8551-244988DD13F1}">
      <dgm:prSet/>
      <dgm:spPr/>
      <dgm:t>
        <a:bodyPr/>
        <a:lstStyle/>
        <a:p>
          <a:endParaRPr lang="en-US"/>
        </a:p>
      </dgm:t>
    </dgm:pt>
    <dgm:pt modelId="{0FAD0884-4CDE-4480-9402-EF8FB68367FB}" type="sibTrans" cxnId="{C02CCDE9-DC78-4607-8551-244988DD13F1}">
      <dgm:prSet/>
      <dgm:spPr/>
      <dgm:t>
        <a:bodyPr/>
        <a:lstStyle/>
        <a:p>
          <a:endParaRPr lang="en-US"/>
        </a:p>
      </dgm:t>
    </dgm:pt>
    <dgm:pt modelId="{5A4C917A-7981-46BE-8AAD-53A0CAF8D7F4}" type="pres">
      <dgm:prSet presAssocID="{5442E4D3-BC41-4710-9213-BB7C202A23A4}" presName="root" presStyleCnt="0">
        <dgm:presLayoutVars>
          <dgm:dir/>
          <dgm:resizeHandles val="exact"/>
        </dgm:presLayoutVars>
      </dgm:prSet>
      <dgm:spPr/>
    </dgm:pt>
    <dgm:pt modelId="{62A798DE-6503-4488-B1F5-BDA8BD281D8C}" type="pres">
      <dgm:prSet presAssocID="{6E9D7C76-955A-425C-AEBF-89AD5A02CC0B}" presName="compNode" presStyleCnt="0"/>
      <dgm:spPr/>
    </dgm:pt>
    <dgm:pt modelId="{55EE5CB7-78FB-4539-8254-E5B4BFB923AD}" type="pres">
      <dgm:prSet presAssocID="{6E9D7C76-955A-425C-AEBF-89AD5A02CC0B}" presName="iconBgRect" presStyleLbl="bgShp" presStyleIdx="0" presStyleCnt="5"/>
      <dgm:spPr/>
    </dgm:pt>
    <dgm:pt modelId="{BDE5484D-9F89-46E1-B578-4EA79D12AAF7}" type="pres">
      <dgm:prSet presAssocID="{6E9D7C76-955A-425C-AEBF-89AD5A02CC0B}"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41F8A59-91EC-4BEA-B7EA-62D8B05340BC}" type="pres">
      <dgm:prSet presAssocID="{6E9D7C76-955A-425C-AEBF-89AD5A02CC0B}" presName="spaceRect" presStyleCnt="0"/>
      <dgm:spPr/>
    </dgm:pt>
    <dgm:pt modelId="{A2B42223-1BD8-4602-8B73-B1DF654C670E}" type="pres">
      <dgm:prSet presAssocID="{6E9D7C76-955A-425C-AEBF-89AD5A02CC0B}" presName="textRect" presStyleLbl="revTx" presStyleIdx="0" presStyleCnt="5">
        <dgm:presLayoutVars>
          <dgm:chMax val="1"/>
          <dgm:chPref val="1"/>
        </dgm:presLayoutVars>
      </dgm:prSet>
      <dgm:spPr/>
    </dgm:pt>
    <dgm:pt modelId="{C3726448-7F8C-4C2D-8058-8EFCC850F0B7}" type="pres">
      <dgm:prSet presAssocID="{C580472F-F95D-437C-9B81-44A6FA1A98F9}" presName="sibTrans" presStyleCnt="0"/>
      <dgm:spPr/>
    </dgm:pt>
    <dgm:pt modelId="{DE595B4C-064A-4EBD-822C-74F6DC6B3921}" type="pres">
      <dgm:prSet presAssocID="{D03FC2D6-CFBB-415C-A4A4-3BB55ED3359E}" presName="compNode" presStyleCnt="0"/>
      <dgm:spPr/>
    </dgm:pt>
    <dgm:pt modelId="{AACB0988-7F29-4122-9039-4E165B34E306}" type="pres">
      <dgm:prSet presAssocID="{D03FC2D6-CFBB-415C-A4A4-3BB55ED3359E}" presName="iconBgRect" presStyleLbl="bgShp" presStyleIdx="1" presStyleCnt="5"/>
      <dgm:spPr/>
    </dgm:pt>
    <dgm:pt modelId="{F14E5B29-7FE8-407E-9F2A-116E0CE86ACA}" type="pres">
      <dgm:prSet presAssocID="{D03FC2D6-CFBB-415C-A4A4-3BB55ED3359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3EA47CE2-77FA-453A-9041-9C1DB0497211}" type="pres">
      <dgm:prSet presAssocID="{D03FC2D6-CFBB-415C-A4A4-3BB55ED3359E}" presName="spaceRect" presStyleCnt="0"/>
      <dgm:spPr/>
    </dgm:pt>
    <dgm:pt modelId="{224FB19A-48EE-492B-8012-301FE6D75152}" type="pres">
      <dgm:prSet presAssocID="{D03FC2D6-CFBB-415C-A4A4-3BB55ED3359E}" presName="textRect" presStyleLbl="revTx" presStyleIdx="1" presStyleCnt="5">
        <dgm:presLayoutVars>
          <dgm:chMax val="1"/>
          <dgm:chPref val="1"/>
        </dgm:presLayoutVars>
      </dgm:prSet>
      <dgm:spPr/>
    </dgm:pt>
    <dgm:pt modelId="{35BFD16B-868E-4EEE-8A45-6BD37AAF210D}" type="pres">
      <dgm:prSet presAssocID="{B6D8636E-84D8-474A-8450-1AE327DB09AA}" presName="sibTrans" presStyleCnt="0"/>
      <dgm:spPr/>
    </dgm:pt>
    <dgm:pt modelId="{A5E4E497-4ACA-439D-A785-1641E9774447}" type="pres">
      <dgm:prSet presAssocID="{D1C7FE1C-2481-4B4A-9105-0D1B1B8654FD}" presName="compNode" presStyleCnt="0"/>
      <dgm:spPr/>
    </dgm:pt>
    <dgm:pt modelId="{AC9B9F99-6555-4A28-8C7D-497CC9E0381D}" type="pres">
      <dgm:prSet presAssocID="{D1C7FE1C-2481-4B4A-9105-0D1B1B8654FD}" presName="iconBgRect" presStyleLbl="bgShp" presStyleIdx="2" presStyleCnt="5"/>
      <dgm:spPr/>
    </dgm:pt>
    <dgm:pt modelId="{FFBCE353-3084-4AD8-B486-08A420B50EEF}" type="pres">
      <dgm:prSet presAssocID="{D1C7FE1C-2481-4B4A-9105-0D1B1B8654F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0D8A3DE6-52DE-43F6-A027-2DAD45F4EDBC}" type="pres">
      <dgm:prSet presAssocID="{D1C7FE1C-2481-4B4A-9105-0D1B1B8654FD}" presName="spaceRect" presStyleCnt="0"/>
      <dgm:spPr/>
    </dgm:pt>
    <dgm:pt modelId="{2C2CFA23-301F-4D61-90BE-C5D6C345EEB8}" type="pres">
      <dgm:prSet presAssocID="{D1C7FE1C-2481-4B4A-9105-0D1B1B8654FD}" presName="textRect" presStyleLbl="revTx" presStyleIdx="2" presStyleCnt="5">
        <dgm:presLayoutVars>
          <dgm:chMax val="1"/>
          <dgm:chPref val="1"/>
        </dgm:presLayoutVars>
      </dgm:prSet>
      <dgm:spPr/>
    </dgm:pt>
    <dgm:pt modelId="{8524C2A4-9E6A-4181-8CF6-D7CB87972BB3}" type="pres">
      <dgm:prSet presAssocID="{CCE27E76-18B9-44FA-BA2B-59AFDEF2379B}" presName="sibTrans" presStyleCnt="0"/>
      <dgm:spPr/>
    </dgm:pt>
    <dgm:pt modelId="{43987B67-F6FB-4053-A29E-2ABFFAA40B52}" type="pres">
      <dgm:prSet presAssocID="{D1810572-C7A6-4C05-8657-3F2F72D93589}" presName="compNode" presStyleCnt="0"/>
      <dgm:spPr/>
    </dgm:pt>
    <dgm:pt modelId="{8725CED4-A349-4A8C-A219-B9DBE4EE6FB0}" type="pres">
      <dgm:prSet presAssocID="{D1810572-C7A6-4C05-8657-3F2F72D93589}" presName="iconBgRect" presStyleLbl="bgShp" presStyleIdx="3" presStyleCnt="5"/>
      <dgm:spPr/>
    </dgm:pt>
    <dgm:pt modelId="{D1260756-5FAB-4E1E-85F7-72B3B1031B07}" type="pres">
      <dgm:prSet presAssocID="{D1810572-C7A6-4C05-8657-3F2F72D9358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32BCB89B-AD2D-4AFB-B51B-2F1D6C452874}" type="pres">
      <dgm:prSet presAssocID="{D1810572-C7A6-4C05-8657-3F2F72D93589}" presName="spaceRect" presStyleCnt="0"/>
      <dgm:spPr/>
    </dgm:pt>
    <dgm:pt modelId="{9AD1B313-ADBE-4079-915F-1A83B62B22C5}" type="pres">
      <dgm:prSet presAssocID="{D1810572-C7A6-4C05-8657-3F2F72D93589}" presName="textRect" presStyleLbl="revTx" presStyleIdx="3" presStyleCnt="5">
        <dgm:presLayoutVars>
          <dgm:chMax val="1"/>
          <dgm:chPref val="1"/>
        </dgm:presLayoutVars>
      </dgm:prSet>
      <dgm:spPr/>
    </dgm:pt>
    <dgm:pt modelId="{4D8BAB52-58CB-4322-9E3A-93A063CE1710}" type="pres">
      <dgm:prSet presAssocID="{51897733-AE05-4372-9C9E-3F1CE4EB8F64}" presName="sibTrans" presStyleCnt="0"/>
      <dgm:spPr/>
    </dgm:pt>
    <dgm:pt modelId="{49FA1277-833B-430B-B39C-9105227BBEB0}" type="pres">
      <dgm:prSet presAssocID="{B4B8CC5F-96DE-4959-AFFF-1199D4FC3719}" presName="compNode" presStyleCnt="0"/>
      <dgm:spPr/>
    </dgm:pt>
    <dgm:pt modelId="{31CFED14-B456-4D3D-A8D5-919E94D341F5}" type="pres">
      <dgm:prSet presAssocID="{B4B8CC5F-96DE-4959-AFFF-1199D4FC3719}" presName="iconBgRect" presStyleLbl="bgShp" presStyleIdx="4" presStyleCnt="5"/>
      <dgm:spPr/>
    </dgm:pt>
    <dgm:pt modelId="{6C1AC238-F04F-45DD-8022-0617466E7CFE}" type="pres">
      <dgm:prSet presAssocID="{B4B8CC5F-96DE-4959-AFFF-1199D4FC3719}"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148DD01D-717C-4E61-B70E-965F6DE92687}" type="pres">
      <dgm:prSet presAssocID="{B4B8CC5F-96DE-4959-AFFF-1199D4FC3719}" presName="spaceRect" presStyleCnt="0"/>
      <dgm:spPr/>
    </dgm:pt>
    <dgm:pt modelId="{8C16DCAD-5A8E-40AF-B331-BF1C257E24E2}" type="pres">
      <dgm:prSet presAssocID="{B4B8CC5F-96DE-4959-AFFF-1199D4FC3719}" presName="textRect" presStyleLbl="revTx" presStyleIdx="4" presStyleCnt="5">
        <dgm:presLayoutVars>
          <dgm:chMax val="1"/>
          <dgm:chPref val="1"/>
        </dgm:presLayoutVars>
      </dgm:prSet>
      <dgm:spPr/>
    </dgm:pt>
  </dgm:ptLst>
  <dgm:cxnLst>
    <dgm:cxn modelId="{29FC2C2E-8802-4347-BB7D-BC243063560E}" srcId="{5442E4D3-BC41-4710-9213-BB7C202A23A4}" destId="{6E9D7C76-955A-425C-AEBF-89AD5A02CC0B}" srcOrd="0" destOrd="0" parTransId="{A22CA152-0675-4C70-A830-86D32B2D63B6}" sibTransId="{C580472F-F95D-437C-9B81-44A6FA1A98F9}"/>
    <dgm:cxn modelId="{2E76B369-DDD0-4559-BCD0-C9114581C391}" srcId="{5442E4D3-BC41-4710-9213-BB7C202A23A4}" destId="{D1810572-C7A6-4C05-8657-3F2F72D93589}" srcOrd="3" destOrd="0" parTransId="{34C1910C-A443-490F-BB61-D28AD4EC2DDF}" sibTransId="{51897733-AE05-4372-9C9E-3F1CE4EB8F64}"/>
    <dgm:cxn modelId="{58F19B6E-2580-4D18-AC5B-6359F8B10EDA}" type="presOf" srcId="{D03FC2D6-CFBB-415C-A4A4-3BB55ED3359E}" destId="{224FB19A-48EE-492B-8012-301FE6D75152}" srcOrd="0" destOrd="0" presId="urn:microsoft.com/office/officeart/2018/5/layout/IconCircleLabelList"/>
    <dgm:cxn modelId="{BCEDAE74-1A2C-40F5-8B01-94DAF0BD0592}" type="presOf" srcId="{D1C7FE1C-2481-4B4A-9105-0D1B1B8654FD}" destId="{2C2CFA23-301F-4D61-90BE-C5D6C345EEB8}" srcOrd="0" destOrd="0" presId="urn:microsoft.com/office/officeart/2018/5/layout/IconCircleLabelList"/>
    <dgm:cxn modelId="{6D18BD9E-32C3-4E64-9228-C95685EF2373}" type="presOf" srcId="{5442E4D3-BC41-4710-9213-BB7C202A23A4}" destId="{5A4C917A-7981-46BE-8AAD-53A0CAF8D7F4}" srcOrd="0" destOrd="0" presId="urn:microsoft.com/office/officeart/2018/5/layout/IconCircleLabelList"/>
    <dgm:cxn modelId="{0AA2AFC1-4F3B-4B53-BF94-606C8C893B9C}" type="presOf" srcId="{D1810572-C7A6-4C05-8657-3F2F72D93589}" destId="{9AD1B313-ADBE-4079-915F-1A83B62B22C5}" srcOrd="0" destOrd="0" presId="urn:microsoft.com/office/officeart/2018/5/layout/IconCircleLabelList"/>
    <dgm:cxn modelId="{0F1F35D6-2B45-4F90-AD68-F2A68D29FD5C}" type="presOf" srcId="{B4B8CC5F-96DE-4959-AFFF-1199D4FC3719}" destId="{8C16DCAD-5A8E-40AF-B331-BF1C257E24E2}" srcOrd="0" destOrd="0" presId="urn:microsoft.com/office/officeart/2018/5/layout/IconCircleLabelList"/>
    <dgm:cxn modelId="{C02CCDE9-DC78-4607-8551-244988DD13F1}" srcId="{5442E4D3-BC41-4710-9213-BB7C202A23A4}" destId="{B4B8CC5F-96DE-4959-AFFF-1199D4FC3719}" srcOrd="4" destOrd="0" parTransId="{3DA14FAB-1EC9-4F1A-A485-0A41E5E985A1}" sibTransId="{0FAD0884-4CDE-4480-9402-EF8FB68367FB}"/>
    <dgm:cxn modelId="{4B4983F1-A25B-4AD5-9CB6-E67F4796A415}" srcId="{5442E4D3-BC41-4710-9213-BB7C202A23A4}" destId="{D03FC2D6-CFBB-415C-A4A4-3BB55ED3359E}" srcOrd="1" destOrd="0" parTransId="{63AE38DA-B8B0-4335-9B61-C2EB388BF133}" sibTransId="{B6D8636E-84D8-474A-8450-1AE327DB09AA}"/>
    <dgm:cxn modelId="{2D3258F2-71F5-4BA9-8484-E0BD83041320}" srcId="{5442E4D3-BC41-4710-9213-BB7C202A23A4}" destId="{D1C7FE1C-2481-4B4A-9105-0D1B1B8654FD}" srcOrd="2" destOrd="0" parTransId="{E02CC317-9AF9-4294-8508-A0E021444954}" sibTransId="{CCE27E76-18B9-44FA-BA2B-59AFDEF2379B}"/>
    <dgm:cxn modelId="{DDD383FE-FEC1-45A4-932F-1978B0222A31}" type="presOf" srcId="{6E9D7C76-955A-425C-AEBF-89AD5A02CC0B}" destId="{A2B42223-1BD8-4602-8B73-B1DF654C670E}" srcOrd="0" destOrd="0" presId="urn:microsoft.com/office/officeart/2018/5/layout/IconCircleLabelList"/>
    <dgm:cxn modelId="{D7D1A152-497E-45E4-AF12-9E58EA43F09E}" type="presParOf" srcId="{5A4C917A-7981-46BE-8AAD-53A0CAF8D7F4}" destId="{62A798DE-6503-4488-B1F5-BDA8BD281D8C}" srcOrd="0" destOrd="0" presId="urn:microsoft.com/office/officeart/2018/5/layout/IconCircleLabelList"/>
    <dgm:cxn modelId="{B118BD83-E620-4B35-A870-A82AEFF46648}" type="presParOf" srcId="{62A798DE-6503-4488-B1F5-BDA8BD281D8C}" destId="{55EE5CB7-78FB-4539-8254-E5B4BFB923AD}" srcOrd="0" destOrd="0" presId="urn:microsoft.com/office/officeart/2018/5/layout/IconCircleLabelList"/>
    <dgm:cxn modelId="{502DFCDD-C572-4948-ABDE-3B3E02F49D01}" type="presParOf" srcId="{62A798DE-6503-4488-B1F5-BDA8BD281D8C}" destId="{BDE5484D-9F89-46E1-B578-4EA79D12AAF7}" srcOrd="1" destOrd="0" presId="urn:microsoft.com/office/officeart/2018/5/layout/IconCircleLabelList"/>
    <dgm:cxn modelId="{D3BE01B1-9B4A-4A21-88B5-E37B34140E38}" type="presParOf" srcId="{62A798DE-6503-4488-B1F5-BDA8BD281D8C}" destId="{441F8A59-91EC-4BEA-B7EA-62D8B05340BC}" srcOrd="2" destOrd="0" presId="urn:microsoft.com/office/officeart/2018/5/layout/IconCircleLabelList"/>
    <dgm:cxn modelId="{5353F2B0-8F5C-443C-89DF-138ACE7FB620}" type="presParOf" srcId="{62A798DE-6503-4488-B1F5-BDA8BD281D8C}" destId="{A2B42223-1BD8-4602-8B73-B1DF654C670E}" srcOrd="3" destOrd="0" presId="urn:microsoft.com/office/officeart/2018/5/layout/IconCircleLabelList"/>
    <dgm:cxn modelId="{29FB0A5F-0031-40AB-B795-C14DE4B610C4}" type="presParOf" srcId="{5A4C917A-7981-46BE-8AAD-53A0CAF8D7F4}" destId="{C3726448-7F8C-4C2D-8058-8EFCC850F0B7}" srcOrd="1" destOrd="0" presId="urn:microsoft.com/office/officeart/2018/5/layout/IconCircleLabelList"/>
    <dgm:cxn modelId="{3D859C3F-1752-47BC-A1FB-C3CD586C7E83}" type="presParOf" srcId="{5A4C917A-7981-46BE-8AAD-53A0CAF8D7F4}" destId="{DE595B4C-064A-4EBD-822C-74F6DC6B3921}" srcOrd="2" destOrd="0" presId="urn:microsoft.com/office/officeart/2018/5/layout/IconCircleLabelList"/>
    <dgm:cxn modelId="{932BFB29-999F-431B-AFAB-E3981DA356E4}" type="presParOf" srcId="{DE595B4C-064A-4EBD-822C-74F6DC6B3921}" destId="{AACB0988-7F29-4122-9039-4E165B34E306}" srcOrd="0" destOrd="0" presId="urn:microsoft.com/office/officeart/2018/5/layout/IconCircleLabelList"/>
    <dgm:cxn modelId="{F506A7CF-1D0C-4E9F-85AF-C71E14D5DD5C}" type="presParOf" srcId="{DE595B4C-064A-4EBD-822C-74F6DC6B3921}" destId="{F14E5B29-7FE8-407E-9F2A-116E0CE86ACA}" srcOrd="1" destOrd="0" presId="urn:microsoft.com/office/officeart/2018/5/layout/IconCircleLabelList"/>
    <dgm:cxn modelId="{792B16B3-87F0-4CD3-BAFC-2D6AF76525DD}" type="presParOf" srcId="{DE595B4C-064A-4EBD-822C-74F6DC6B3921}" destId="{3EA47CE2-77FA-453A-9041-9C1DB0497211}" srcOrd="2" destOrd="0" presId="urn:microsoft.com/office/officeart/2018/5/layout/IconCircleLabelList"/>
    <dgm:cxn modelId="{B2050B5C-1024-4127-BD9D-BDC208965C0D}" type="presParOf" srcId="{DE595B4C-064A-4EBD-822C-74F6DC6B3921}" destId="{224FB19A-48EE-492B-8012-301FE6D75152}" srcOrd="3" destOrd="0" presId="urn:microsoft.com/office/officeart/2018/5/layout/IconCircleLabelList"/>
    <dgm:cxn modelId="{B8145CB7-4FD2-4B2C-9843-C03C18C0129E}" type="presParOf" srcId="{5A4C917A-7981-46BE-8AAD-53A0CAF8D7F4}" destId="{35BFD16B-868E-4EEE-8A45-6BD37AAF210D}" srcOrd="3" destOrd="0" presId="urn:microsoft.com/office/officeart/2018/5/layout/IconCircleLabelList"/>
    <dgm:cxn modelId="{7E28B5C9-5154-440D-8300-A6CB3C6FD322}" type="presParOf" srcId="{5A4C917A-7981-46BE-8AAD-53A0CAF8D7F4}" destId="{A5E4E497-4ACA-439D-A785-1641E9774447}" srcOrd="4" destOrd="0" presId="urn:microsoft.com/office/officeart/2018/5/layout/IconCircleLabelList"/>
    <dgm:cxn modelId="{CF0E2008-11D7-404F-90AE-2C78037E85DE}" type="presParOf" srcId="{A5E4E497-4ACA-439D-A785-1641E9774447}" destId="{AC9B9F99-6555-4A28-8C7D-497CC9E0381D}" srcOrd="0" destOrd="0" presId="urn:microsoft.com/office/officeart/2018/5/layout/IconCircleLabelList"/>
    <dgm:cxn modelId="{AE0B582C-F871-4505-98E8-FC4229BD18FD}" type="presParOf" srcId="{A5E4E497-4ACA-439D-A785-1641E9774447}" destId="{FFBCE353-3084-4AD8-B486-08A420B50EEF}" srcOrd="1" destOrd="0" presId="urn:microsoft.com/office/officeart/2018/5/layout/IconCircleLabelList"/>
    <dgm:cxn modelId="{3E2177A4-73E6-426F-B6D0-A53EE50383F8}" type="presParOf" srcId="{A5E4E497-4ACA-439D-A785-1641E9774447}" destId="{0D8A3DE6-52DE-43F6-A027-2DAD45F4EDBC}" srcOrd="2" destOrd="0" presId="urn:microsoft.com/office/officeart/2018/5/layout/IconCircleLabelList"/>
    <dgm:cxn modelId="{C98FBC48-0B09-4BC3-9DAD-E997469567A2}" type="presParOf" srcId="{A5E4E497-4ACA-439D-A785-1641E9774447}" destId="{2C2CFA23-301F-4D61-90BE-C5D6C345EEB8}" srcOrd="3" destOrd="0" presId="urn:microsoft.com/office/officeart/2018/5/layout/IconCircleLabelList"/>
    <dgm:cxn modelId="{FEF0B623-16C1-4FF3-805A-C95BC64F1E12}" type="presParOf" srcId="{5A4C917A-7981-46BE-8AAD-53A0CAF8D7F4}" destId="{8524C2A4-9E6A-4181-8CF6-D7CB87972BB3}" srcOrd="5" destOrd="0" presId="urn:microsoft.com/office/officeart/2018/5/layout/IconCircleLabelList"/>
    <dgm:cxn modelId="{A7736A55-E5C0-439D-8720-B51935D83437}" type="presParOf" srcId="{5A4C917A-7981-46BE-8AAD-53A0CAF8D7F4}" destId="{43987B67-F6FB-4053-A29E-2ABFFAA40B52}" srcOrd="6" destOrd="0" presId="urn:microsoft.com/office/officeart/2018/5/layout/IconCircleLabelList"/>
    <dgm:cxn modelId="{F14A9682-A137-4CD0-B624-4443D8E8158B}" type="presParOf" srcId="{43987B67-F6FB-4053-A29E-2ABFFAA40B52}" destId="{8725CED4-A349-4A8C-A219-B9DBE4EE6FB0}" srcOrd="0" destOrd="0" presId="urn:microsoft.com/office/officeart/2018/5/layout/IconCircleLabelList"/>
    <dgm:cxn modelId="{A6FC0D04-43A1-4D1F-8CE4-7524EDAA0CE8}" type="presParOf" srcId="{43987B67-F6FB-4053-A29E-2ABFFAA40B52}" destId="{D1260756-5FAB-4E1E-85F7-72B3B1031B07}" srcOrd="1" destOrd="0" presId="urn:microsoft.com/office/officeart/2018/5/layout/IconCircleLabelList"/>
    <dgm:cxn modelId="{46D9C4C1-FB1E-4C16-9E4B-BA7ADE0B663E}" type="presParOf" srcId="{43987B67-F6FB-4053-A29E-2ABFFAA40B52}" destId="{32BCB89B-AD2D-4AFB-B51B-2F1D6C452874}" srcOrd="2" destOrd="0" presId="urn:microsoft.com/office/officeart/2018/5/layout/IconCircleLabelList"/>
    <dgm:cxn modelId="{7F358771-BDD5-4C70-B7D0-A761F907EF4D}" type="presParOf" srcId="{43987B67-F6FB-4053-A29E-2ABFFAA40B52}" destId="{9AD1B313-ADBE-4079-915F-1A83B62B22C5}" srcOrd="3" destOrd="0" presId="urn:microsoft.com/office/officeart/2018/5/layout/IconCircleLabelList"/>
    <dgm:cxn modelId="{1F5324D6-3B8F-48DA-8C7A-75A21C78F67A}" type="presParOf" srcId="{5A4C917A-7981-46BE-8AAD-53A0CAF8D7F4}" destId="{4D8BAB52-58CB-4322-9E3A-93A063CE1710}" srcOrd="7" destOrd="0" presId="urn:microsoft.com/office/officeart/2018/5/layout/IconCircleLabelList"/>
    <dgm:cxn modelId="{9A912B76-FFBD-4472-BF8C-15F6887AF18D}" type="presParOf" srcId="{5A4C917A-7981-46BE-8AAD-53A0CAF8D7F4}" destId="{49FA1277-833B-430B-B39C-9105227BBEB0}" srcOrd="8" destOrd="0" presId="urn:microsoft.com/office/officeart/2018/5/layout/IconCircleLabelList"/>
    <dgm:cxn modelId="{6CF560A1-8E4E-489D-B189-72E363966E13}" type="presParOf" srcId="{49FA1277-833B-430B-B39C-9105227BBEB0}" destId="{31CFED14-B456-4D3D-A8D5-919E94D341F5}" srcOrd="0" destOrd="0" presId="urn:microsoft.com/office/officeart/2018/5/layout/IconCircleLabelList"/>
    <dgm:cxn modelId="{8623450B-D547-47CF-BF7F-302D6BB16913}" type="presParOf" srcId="{49FA1277-833B-430B-B39C-9105227BBEB0}" destId="{6C1AC238-F04F-45DD-8022-0617466E7CFE}" srcOrd="1" destOrd="0" presId="urn:microsoft.com/office/officeart/2018/5/layout/IconCircleLabelList"/>
    <dgm:cxn modelId="{F49949D9-972C-4311-B257-65306526E75E}" type="presParOf" srcId="{49FA1277-833B-430B-B39C-9105227BBEB0}" destId="{148DD01D-717C-4E61-B70E-965F6DE92687}" srcOrd="2" destOrd="0" presId="urn:microsoft.com/office/officeart/2018/5/layout/IconCircleLabelList"/>
    <dgm:cxn modelId="{29D9CBFA-E1A6-4BAD-8A8F-47396DF93A6E}" type="presParOf" srcId="{49FA1277-833B-430B-B39C-9105227BBEB0}" destId="{8C16DCAD-5A8E-40AF-B331-BF1C257E24E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AAAC2FA-AC1E-43F9-8DB4-3340E58FD2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DA1946-44BE-4670-BD49-E1789479D5B3}">
      <dgm:prSet/>
      <dgm:spPr/>
      <dgm:t>
        <a:bodyPr/>
        <a:lstStyle/>
        <a:p>
          <a:pPr>
            <a:lnSpc>
              <a:spcPct val="100000"/>
            </a:lnSpc>
          </a:pPr>
          <a:r>
            <a:rPr lang="en-US" b="0" i="0" dirty="0"/>
            <a:t>Network switches are used to connect computers and servers to a single network.</a:t>
          </a:r>
          <a:endParaRPr lang="en-US" dirty="0"/>
        </a:p>
      </dgm:t>
    </dgm:pt>
    <dgm:pt modelId="{B3AD2013-47B5-4D9D-8C31-5DEFD0BE2E4E}" type="parTrans" cxnId="{3B71B3A7-0A11-4941-B111-65BB4F22346E}">
      <dgm:prSet/>
      <dgm:spPr/>
      <dgm:t>
        <a:bodyPr/>
        <a:lstStyle/>
        <a:p>
          <a:endParaRPr lang="en-US"/>
        </a:p>
      </dgm:t>
    </dgm:pt>
    <dgm:pt modelId="{1BA44C04-DF2C-4BCA-A9EB-700BCECFECC7}" type="sibTrans" cxnId="{3B71B3A7-0A11-4941-B111-65BB4F22346E}">
      <dgm:prSet/>
      <dgm:spPr/>
      <dgm:t>
        <a:bodyPr/>
        <a:lstStyle/>
        <a:p>
          <a:endParaRPr lang="en-US"/>
        </a:p>
      </dgm:t>
    </dgm:pt>
    <dgm:pt modelId="{194288B1-AD17-41C9-A91F-A0F7799A1238}">
      <dgm:prSet/>
      <dgm:spPr/>
      <dgm:t>
        <a:bodyPr/>
        <a:lstStyle/>
        <a:p>
          <a:pPr>
            <a:lnSpc>
              <a:spcPct val="100000"/>
            </a:lnSpc>
          </a:pPr>
          <a:r>
            <a:rPr lang="en-US" b="0" i="0"/>
            <a:t>The switch performs the function of a controller and allows the devices within a network to communicate with each other.</a:t>
          </a:r>
          <a:endParaRPr lang="en-US"/>
        </a:p>
      </dgm:t>
    </dgm:pt>
    <dgm:pt modelId="{DF171C52-D0DE-4D92-9CC0-F5434BA7FFAF}" type="parTrans" cxnId="{C8F7DEAD-6277-4A80-8EA7-0F5B735C56AE}">
      <dgm:prSet/>
      <dgm:spPr/>
      <dgm:t>
        <a:bodyPr/>
        <a:lstStyle/>
        <a:p>
          <a:endParaRPr lang="en-US"/>
        </a:p>
      </dgm:t>
    </dgm:pt>
    <dgm:pt modelId="{63E0F982-A5C0-4703-B857-5ABEC1E040FF}" type="sibTrans" cxnId="{C8F7DEAD-6277-4A80-8EA7-0F5B735C56AE}">
      <dgm:prSet/>
      <dgm:spPr/>
      <dgm:t>
        <a:bodyPr/>
        <a:lstStyle/>
        <a:p>
          <a:endParaRPr lang="en-US"/>
        </a:p>
      </dgm:t>
    </dgm:pt>
    <dgm:pt modelId="{8E711B1D-5B00-46DA-A28A-3188A5181715}">
      <dgm:prSet/>
      <dgm:spPr/>
      <dgm:t>
        <a:bodyPr/>
        <a:lstStyle/>
        <a:p>
          <a:pPr>
            <a:lnSpc>
              <a:spcPct val="100000"/>
            </a:lnSpc>
          </a:pPr>
          <a:r>
            <a:rPr lang="en-US" b="0" i="0"/>
            <a:t>This action is performed through packet switching, where data is received, processed, and forwarded to its destination from one computer to another. </a:t>
          </a:r>
          <a:endParaRPr lang="en-US"/>
        </a:p>
      </dgm:t>
    </dgm:pt>
    <dgm:pt modelId="{9229D5D7-B3E4-4C89-B69B-288CCEE790A9}" type="parTrans" cxnId="{3CC3792F-EC7E-48DB-A24B-FA25067B0E67}">
      <dgm:prSet/>
      <dgm:spPr/>
      <dgm:t>
        <a:bodyPr/>
        <a:lstStyle/>
        <a:p>
          <a:endParaRPr lang="en-US"/>
        </a:p>
      </dgm:t>
    </dgm:pt>
    <dgm:pt modelId="{55992218-12F6-4811-B12F-17921DD0B016}" type="sibTrans" cxnId="{3CC3792F-EC7E-48DB-A24B-FA25067B0E67}">
      <dgm:prSet/>
      <dgm:spPr/>
      <dgm:t>
        <a:bodyPr/>
        <a:lstStyle/>
        <a:p>
          <a:endParaRPr lang="en-US"/>
        </a:p>
      </dgm:t>
    </dgm:pt>
    <dgm:pt modelId="{9ADFA5A3-7DB4-46C9-A134-9E1A15630291}" type="pres">
      <dgm:prSet presAssocID="{EAAAC2FA-AC1E-43F9-8DB4-3340E58FD282}" presName="root" presStyleCnt="0">
        <dgm:presLayoutVars>
          <dgm:dir/>
          <dgm:resizeHandles val="exact"/>
        </dgm:presLayoutVars>
      </dgm:prSet>
      <dgm:spPr/>
    </dgm:pt>
    <dgm:pt modelId="{F6EAF49E-079F-4C8F-B278-37A51CD3E94C}" type="pres">
      <dgm:prSet presAssocID="{EADA1946-44BE-4670-BD49-E1789479D5B3}" presName="compNode" presStyleCnt="0"/>
      <dgm:spPr/>
    </dgm:pt>
    <dgm:pt modelId="{176C86A5-1228-4E7F-956F-43E1C9ED4FCD}" type="pres">
      <dgm:prSet presAssocID="{EADA1946-44BE-4670-BD49-E1789479D5B3}" presName="bgRect" presStyleLbl="bgShp" presStyleIdx="0" presStyleCnt="3"/>
      <dgm:spPr/>
    </dgm:pt>
    <dgm:pt modelId="{8F0C40A2-86AF-4C5E-B859-C85455725B71}" type="pres">
      <dgm:prSet presAssocID="{EADA1946-44BE-4670-BD49-E1789479D5B3}" presName="iconRect" presStyleLbl="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a:ext>
      </dgm:extLst>
    </dgm:pt>
    <dgm:pt modelId="{610C99D8-0DA0-4CFE-84C2-17108CEE0A0C}" type="pres">
      <dgm:prSet presAssocID="{EADA1946-44BE-4670-BD49-E1789479D5B3}" presName="spaceRect" presStyleCnt="0"/>
      <dgm:spPr/>
    </dgm:pt>
    <dgm:pt modelId="{1764EA33-0BDC-46AF-8150-D9CF41464B3F}" type="pres">
      <dgm:prSet presAssocID="{EADA1946-44BE-4670-BD49-E1789479D5B3}" presName="parTx" presStyleLbl="revTx" presStyleIdx="0" presStyleCnt="3">
        <dgm:presLayoutVars>
          <dgm:chMax val="0"/>
          <dgm:chPref val="0"/>
        </dgm:presLayoutVars>
      </dgm:prSet>
      <dgm:spPr/>
    </dgm:pt>
    <dgm:pt modelId="{5046B932-5DC1-47CC-B7A0-1990F420F142}" type="pres">
      <dgm:prSet presAssocID="{1BA44C04-DF2C-4BCA-A9EB-700BCECFECC7}" presName="sibTrans" presStyleCnt="0"/>
      <dgm:spPr/>
    </dgm:pt>
    <dgm:pt modelId="{FBB22E79-1E9B-4A16-9AC8-7A8B20E81236}" type="pres">
      <dgm:prSet presAssocID="{194288B1-AD17-41C9-A91F-A0F7799A1238}" presName="compNode" presStyleCnt="0"/>
      <dgm:spPr/>
    </dgm:pt>
    <dgm:pt modelId="{A33722A6-9735-4D91-BAD5-858EA0AF1B40}" type="pres">
      <dgm:prSet presAssocID="{194288B1-AD17-41C9-A91F-A0F7799A1238}" presName="bgRect" presStyleLbl="bgShp" presStyleIdx="1" presStyleCnt="3"/>
      <dgm:spPr/>
    </dgm:pt>
    <dgm:pt modelId="{9F0530A3-6EAC-4BC2-85F8-B004D6C64423}" type="pres">
      <dgm:prSet presAssocID="{194288B1-AD17-41C9-A91F-A0F7799A1238}" presName="iconRect" presStyleLbl="node1" presStyleIdx="1" presStyleCnt="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683C0D02-10A0-4BC5-86D2-26B3FE9CA4C8}" type="pres">
      <dgm:prSet presAssocID="{194288B1-AD17-41C9-A91F-A0F7799A1238}" presName="spaceRect" presStyleCnt="0"/>
      <dgm:spPr/>
    </dgm:pt>
    <dgm:pt modelId="{4EFBCCCD-A3CB-4531-A6F6-F6AEC4D49DAC}" type="pres">
      <dgm:prSet presAssocID="{194288B1-AD17-41C9-A91F-A0F7799A1238}" presName="parTx" presStyleLbl="revTx" presStyleIdx="1" presStyleCnt="3">
        <dgm:presLayoutVars>
          <dgm:chMax val="0"/>
          <dgm:chPref val="0"/>
        </dgm:presLayoutVars>
      </dgm:prSet>
      <dgm:spPr/>
    </dgm:pt>
    <dgm:pt modelId="{BB144489-0975-46AF-969E-2E24EA4D8FF3}" type="pres">
      <dgm:prSet presAssocID="{63E0F982-A5C0-4703-B857-5ABEC1E040FF}" presName="sibTrans" presStyleCnt="0"/>
      <dgm:spPr/>
    </dgm:pt>
    <dgm:pt modelId="{3C81E37F-D536-4F18-8972-AE164642AACA}" type="pres">
      <dgm:prSet presAssocID="{8E711B1D-5B00-46DA-A28A-3188A5181715}" presName="compNode" presStyleCnt="0"/>
      <dgm:spPr/>
    </dgm:pt>
    <dgm:pt modelId="{9DB91851-3C1B-4886-8783-B8FA7CEAA57B}" type="pres">
      <dgm:prSet presAssocID="{8E711B1D-5B00-46DA-A28A-3188A5181715}" presName="bgRect" presStyleLbl="bgShp" presStyleIdx="2" presStyleCnt="3"/>
      <dgm:spPr/>
    </dgm:pt>
    <dgm:pt modelId="{DBE56BA4-2473-4C9A-AD82-5D38CA124D08}" type="pres">
      <dgm:prSet presAssocID="{8E711B1D-5B00-46DA-A28A-3188A5181715}"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B14C23B4-D0F1-45F6-A191-4025B63EBD12}" type="pres">
      <dgm:prSet presAssocID="{8E711B1D-5B00-46DA-A28A-3188A5181715}" presName="spaceRect" presStyleCnt="0"/>
      <dgm:spPr/>
    </dgm:pt>
    <dgm:pt modelId="{8A8E809A-1BB2-45EB-8A54-E56CD569C071}" type="pres">
      <dgm:prSet presAssocID="{8E711B1D-5B00-46DA-A28A-3188A5181715}" presName="parTx" presStyleLbl="revTx" presStyleIdx="2" presStyleCnt="3">
        <dgm:presLayoutVars>
          <dgm:chMax val="0"/>
          <dgm:chPref val="0"/>
        </dgm:presLayoutVars>
      </dgm:prSet>
      <dgm:spPr/>
    </dgm:pt>
  </dgm:ptLst>
  <dgm:cxnLst>
    <dgm:cxn modelId="{3CC3792F-EC7E-48DB-A24B-FA25067B0E67}" srcId="{EAAAC2FA-AC1E-43F9-8DB4-3340E58FD282}" destId="{8E711B1D-5B00-46DA-A28A-3188A5181715}" srcOrd="2" destOrd="0" parTransId="{9229D5D7-B3E4-4C89-B69B-288CCEE790A9}" sibTransId="{55992218-12F6-4811-B12F-17921DD0B016}"/>
    <dgm:cxn modelId="{F4BE6D52-31DE-4485-91AA-C2135681617A}" type="presOf" srcId="{EAAAC2FA-AC1E-43F9-8DB4-3340E58FD282}" destId="{9ADFA5A3-7DB4-46C9-A134-9E1A15630291}" srcOrd="0" destOrd="0" presId="urn:microsoft.com/office/officeart/2018/2/layout/IconVerticalSolidList"/>
    <dgm:cxn modelId="{D3F57B84-5A59-4A45-862D-86A9B195FCC0}" type="presOf" srcId="{EADA1946-44BE-4670-BD49-E1789479D5B3}" destId="{1764EA33-0BDC-46AF-8150-D9CF41464B3F}" srcOrd="0" destOrd="0" presId="urn:microsoft.com/office/officeart/2018/2/layout/IconVerticalSolidList"/>
    <dgm:cxn modelId="{3B71B3A7-0A11-4941-B111-65BB4F22346E}" srcId="{EAAAC2FA-AC1E-43F9-8DB4-3340E58FD282}" destId="{EADA1946-44BE-4670-BD49-E1789479D5B3}" srcOrd="0" destOrd="0" parTransId="{B3AD2013-47B5-4D9D-8C31-5DEFD0BE2E4E}" sibTransId="{1BA44C04-DF2C-4BCA-A9EB-700BCECFECC7}"/>
    <dgm:cxn modelId="{C8F7DEAD-6277-4A80-8EA7-0F5B735C56AE}" srcId="{EAAAC2FA-AC1E-43F9-8DB4-3340E58FD282}" destId="{194288B1-AD17-41C9-A91F-A0F7799A1238}" srcOrd="1" destOrd="0" parTransId="{DF171C52-D0DE-4D92-9CC0-F5434BA7FFAF}" sibTransId="{63E0F982-A5C0-4703-B857-5ABEC1E040FF}"/>
    <dgm:cxn modelId="{34AFEEC3-84C0-42FA-91C6-74E3BD17B5C2}" type="presOf" srcId="{8E711B1D-5B00-46DA-A28A-3188A5181715}" destId="{8A8E809A-1BB2-45EB-8A54-E56CD569C071}" srcOrd="0" destOrd="0" presId="urn:microsoft.com/office/officeart/2018/2/layout/IconVerticalSolidList"/>
    <dgm:cxn modelId="{503E9FDB-2DB6-4BEF-B7C9-E1D2F4752C86}" type="presOf" srcId="{194288B1-AD17-41C9-A91F-A0F7799A1238}" destId="{4EFBCCCD-A3CB-4531-A6F6-F6AEC4D49DAC}" srcOrd="0" destOrd="0" presId="urn:microsoft.com/office/officeart/2018/2/layout/IconVerticalSolidList"/>
    <dgm:cxn modelId="{FB33D3CD-4F4C-4482-B605-6E84CEA3B9AA}" type="presParOf" srcId="{9ADFA5A3-7DB4-46C9-A134-9E1A15630291}" destId="{F6EAF49E-079F-4C8F-B278-37A51CD3E94C}" srcOrd="0" destOrd="0" presId="urn:microsoft.com/office/officeart/2018/2/layout/IconVerticalSolidList"/>
    <dgm:cxn modelId="{713B88A4-176A-414C-A56B-E64AED77D5EC}" type="presParOf" srcId="{F6EAF49E-079F-4C8F-B278-37A51CD3E94C}" destId="{176C86A5-1228-4E7F-956F-43E1C9ED4FCD}" srcOrd="0" destOrd="0" presId="urn:microsoft.com/office/officeart/2018/2/layout/IconVerticalSolidList"/>
    <dgm:cxn modelId="{283D22FA-3D8E-4BBA-8D7F-691315D732A9}" type="presParOf" srcId="{F6EAF49E-079F-4C8F-B278-37A51CD3E94C}" destId="{8F0C40A2-86AF-4C5E-B859-C85455725B71}" srcOrd="1" destOrd="0" presId="urn:microsoft.com/office/officeart/2018/2/layout/IconVerticalSolidList"/>
    <dgm:cxn modelId="{C75E2872-D8D7-4DC4-81E9-D6C229C999D0}" type="presParOf" srcId="{F6EAF49E-079F-4C8F-B278-37A51CD3E94C}" destId="{610C99D8-0DA0-4CFE-84C2-17108CEE0A0C}" srcOrd="2" destOrd="0" presId="urn:microsoft.com/office/officeart/2018/2/layout/IconVerticalSolidList"/>
    <dgm:cxn modelId="{1625FBC5-EE0F-4E0B-9266-D8C704D600C9}" type="presParOf" srcId="{F6EAF49E-079F-4C8F-B278-37A51CD3E94C}" destId="{1764EA33-0BDC-46AF-8150-D9CF41464B3F}" srcOrd="3" destOrd="0" presId="urn:microsoft.com/office/officeart/2018/2/layout/IconVerticalSolidList"/>
    <dgm:cxn modelId="{231E8366-5F61-48DA-8C22-DC7C1D4E511F}" type="presParOf" srcId="{9ADFA5A3-7DB4-46C9-A134-9E1A15630291}" destId="{5046B932-5DC1-47CC-B7A0-1990F420F142}" srcOrd="1" destOrd="0" presId="urn:microsoft.com/office/officeart/2018/2/layout/IconVerticalSolidList"/>
    <dgm:cxn modelId="{968E89B4-1577-402F-8990-18BD7E12B6C1}" type="presParOf" srcId="{9ADFA5A3-7DB4-46C9-A134-9E1A15630291}" destId="{FBB22E79-1E9B-4A16-9AC8-7A8B20E81236}" srcOrd="2" destOrd="0" presId="urn:microsoft.com/office/officeart/2018/2/layout/IconVerticalSolidList"/>
    <dgm:cxn modelId="{1CD0D24E-A51A-4E3C-80CA-344E3B73F798}" type="presParOf" srcId="{FBB22E79-1E9B-4A16-9AC8-7A8B20E81236}" destId="{A33722A6-9735-4D91-BAD5-858EA0AF1B40}" srcOrd="0" destOrd="0" presId="urn:microsoft.com/office/officeart/2018/2/layout/IconVerticalSolidList"/>
    <dgm:cxn modelId="{4337BD17-EECA-4F88-AE63-1CAEF37FC223}" type="presParOf" srcId="{FBB22E79-1E9B-4A16-9AC8-7A8B20E81236}" destId="{9F0530A3-6EAC-4BC2-85F8-B004D6C64423}" srcOrd="1" destOrd="0" presId="urn:microsoft.com/office/officeart/2018/2/layout/IconVerticalSolidList"/>
    <dgm:cxn modelId="{80B5E23A-717E-4B27-BA3D-D4BE4F5EE3CB}" type="presParOf" srcId="{FBB22E79-1E9B-4A16-9AC8-7A8B20E81236}" destId="{683C0D02-10A0-4BC5-86D2-26B3FE9CA4C8}" srcOrd="2" destOrd="0" presId="urn:microsoft.com/office/officeart/2018/2/layout/IconVerticalSolidList"/>
    <dgm:cxn modelId="{739FEAC4-212B-46B7-B211-F95B91C5BA17}" type="presParOf" srcId="{FBB22E79-1E9B-4A16-9AC8-7A8B20E81236}" destId="{4EFBCCCD-A3CB-4531-A6F6-F6AEC4D49DAC}" srcOrd="3" destOrd="0" presId="urn:microsoft.com/office/officeart/2018/2/layout/IconVerticalSolidList"/>
    <dgm:cxn modelId="{0472FD34-4020-4465-8966-E5536A3EFEE4}" type="presParOf" srcId="{9ADFA5A3-7DB4-46C9-A134-9E1A15630291}" destId="{BB144489-0975-46AF-969E-2E24EA4D8FF3}" srcOrd="3" destOrd="0" presId="urn:microsoft.com/office/officeart/2018/2/layout/IconVerticalSolidList"/>
    <dgm:cxn modelId="{56BD7DA8-C53A-4D30-88B9-D36534A14A72}" type="presParOf" srcId="{9ADFA5A3-7DB4-46C9-A134-9E1A15630291}" destId="{3C81E37F-D536-4F18-8972-AE164642AACA}" srcOrd="4" destOrd="0" presId="urn:microsoft.com/office/officeart/2018/2/layout/IconVerticalSolidList"/>
    <dgm:cxn modelId="{5E452E95-55AA-4CBA-A6AE-F3E753F96013}" type="presParOf" srcId="{3C81E37F-D536-4F18-8972-AE164642AACA}" destId="{9DB91851-3C1B-4886-8783-B8FA7CEAA57B}" srcOrd="0" destOrd="0" presId="urn:microsoft.com/office/officeart/2018/2/layout/IconVerticalSolidList"/>
    <dgm:cxn modelId="{C7752AD2-127E-40CD-8BD0-8459A2FD6FC1}" type="presParOf" srcId="{3C81E37F-D536-4F18-8972-AE164642AACA}" destId="{DBE56BA4-2473-4C9A-AD82-5D38CA124D08}" srcOrd="1" destOrd="0" presId="urn:microsoft.com/office/officeart/2018/2/layout/IconVerticalSolidList"/>
    <dgm:cxn modelId="{8590154F-9090-4A0C-8DFF-7847A777498F}" type="presParOf" srcId="{3C81E37F-D536-4F18-8972-AE164642AACA}" destId="{B14C23B4-D0F1-45F6-A191-4025B63EBD12}" srcOrd="2" destOrd="0" presId="urn:microsoft.com/office/officeart/2018/2/layout/IconVerticalSolidList"/>
    <dgm:cxn modelId="{AAAABB8F-2E40-4C6A-8867-A20822BB0D0D}" type="presParOf" srcId="{3C81E37F-D536-4F18-8972-AE164642AACA}" destId="{8A8E809A-1BB2-45EB-8A54-E56CD569C0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D4C6FA-A6BD-4DC3-94A6-B8517E17927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21BE61C-4902-4AFF-A04B-29AAB50A83FE}">
      <dgm:prSet/>
      <dgm:spPr/>
      <dgm:t>
        <a:bodyPr/>
        <a:lstStyle/>
        <a:p>
          <a:pPr>
            <a:lnSpc>
              <a:spcPct val="100000"/>
            </a:lnSpc>
            <a:defRPr cap="all"/>
          </a:pPr>
          <a:r>
            <a:rPr lang="en-US" b="0" i="0"/>
            <a:t>While switches connect computers within a single network, routers are used to connect entire networks to each other.</a:t>
          </a:r>
          <a:endParaRPr lang="en-US"/>
        </a:p>
      </dgm:t>
    </dgm:pt>
    <dgm:pt modelId="{954DA243-3ED7-40E3-93FE-2F019BF86B3F}" type="parTrans" cxnId="{733DBA28-69AC-4CBE-B4F6-9DDE6079D8A6}">
      <dgm:prSet/>
      <dgm:spPr/>
      <dgm:t>
        <a:bodyPr/>
        <a:lstStyle/>
        <a:p>
          <a:endParaRPr lang="en-US"/>
        </a:p>
      </dgm:t>
    </dgm:pt>
    <dgm:pt modelId="{2AAABD4D-A0C7-4C58-8938-8CCFF9CFF44B}" type="sibTrans" cxnId="{733DBA28-69AC-4CBE-B4F6-9DDE6079D8A6}">
      <dgm:prSet/>
      <dgm:spPr/>
      <dgm:t>
        <a:bodyPr/>
        <a:lstStyle/>
        <a:p>
          <a:endParaRPr lang="en-US"/>
        </a:p>
      </dgm:t>
    </dgm:pt>
    <dgm:pt modelId="{DE349D1E-0E44-4FD6-9E18-98BAB93892ED}">
      <dgm:prSet/>
      <dgm:spPr/>
      <dgm:t>
        <a:bodyPr/>
        <a:lstStyle/>
        <a:p>
          <a:pPr>
            <a:lnSpc>
              <a:spcPct val="100000"/>
            </a:lnSpc>
            <a:defRPr cap="all"/>
          </a:pPr>
          <a:r>
            <a:rPr lang="en-US" b="0" i="0" dirty="0"/>
            <a:t>Data packets are received, processed, and forwarded from one network to another.</a:t>
          </a:r>
          <a:endParaRPr lang="en-US" dirty="0"/>
        </a:p>
      </dgm:t>
    </dgm:pt>
    <dgm:pt modelId="{3A2D03AC-944F-47FC-9948-C3387A7CD46D}" type="parTrans" cxnId="{099E58FE-EF39-49A1-ABB1-902BE73302D9}">
      <dgm:prSet/>
      <dgm:spPr/>
      <dgm:t>
        <a:bodyPr/>
        <a:lstStyle/>
        <a:p>
          <a:endParaRPr lang="en-US"/>
        </a:p>
      </dgm:t>
    </dgm:pt>
    <dgm:pt modelId="{071342EF-133C-4C25-B81A-D8C872D0D311}" type="sibTrans" cxnId="{099E58FE-EF39-49A1-ABB1-902BE73302D9}">
      <dgm:prSet/>
      <dgm:spPr/>
      <dgm:t>
        <a:bodyPr/>
        <a:lstStyle/>
        <a:p>
          <a:endParaRPr lang="en-US"/>
        </a:p>
      </dgm:t>
    </dgm:pt>
    <dgm:pt modelId="{CB4F934D-7D5D-4A4B-B005-5D77502E7CA4}">
      <dgm:prSet/>
      <dgm:spPr/>
      <dgm:t>
        <a:bodyPr/>
        <a:lstStyle/>
        <a:p>
          <a:pPr>
            <a:lnSpc>
              <a:spcPct val="100000"/>
            </a:lnSpc>
            <a:defRPr cap="all"/>
          </a:pPr>
          <a:r>
            <a:rPr lang="en-US" b="0" i="0"/>
            <a:t>Routing allows computers to link through the internet, thus allowing for information sharing between different networking systems.</a:t>
          </a:r>
          <a:endParaRPr lang="en-US"/>
        </a:p>
      </dgm:t>
    </dgm:pt>
    <dgm:pt modelId="{0C2F8E4D-61D9-4D26-B1D7-BA5DFAE7EBBB}" type="parTrans" cxnId="{684AFF2C-A0DC-4474-95B7-95D28285BB1F}">
      <dgm:prSet/>
      <dgm:spPr/>
      <dgm:t>
        <a:bodyPr/>
        <a:lstStyle/>
        <a:p>
          <a:endParaRPr lang="en-US"/>
        </a:p>
      </dgm:t>
    </dgm:pt>
    <dgm:pt modelId="{B8C4151D-9947-4EEF-AA11-5D2345D29484}" type="sibTrans" cxnId="{684AFF2C-A0DC-4474-95B7-95D28285BB1F}">
      <dgm:prSet/>
      <dgm:spPr/>
      <dgm:t>
        <a:bodyPr/>
        <a:lstStyle/>
        <a:p>
          <a:endParaRPr lang="en-US"/>
        </a:p>
      </dgm:t>
    </dgm:pt>
    <dgm:pt modelId="{4C8B1277-8B50-4F45-9E4E-AF74A5F86E9D}" type="pres">
      <dgm:prSet presAssocID="{D4D4C6FA-A6BD-4DC3-94A6-B8517E179278}" presName="diagram" presStyleCnt="0">
        <dgm:presLayoutVars>
          <dgm:dir/>
          <dgm:resizeHandles val="exact"/>
        </dgm:presLayoutVars>
      </dgm:prSet>
      <dgm:spPr/>
    </dgm:pt>
    <dgm:pt modelId="{509448DF-E60D-4BEE-A8AD-BDF927956322}" type="pres">
      <dgm:prSet presAssocID="{221BE61C-4902-4AFF-A04B-29AAB50A83FE}" presName="node" presStyleLbl="node1" presStyleIdx="0" presStyleCnt="3">
        <dgm:presLayoutVars>
          <dgm:bulletEnabled val="1"/>
        </dgm:presLayoutVars>
      </dgm:prSet>
      <dgm:spPr/>
    </dgm:pt>
    <dgm:pt modelId="{E83C29B0-7BA1-428F-AE8A-78335715FA8C}" type="pres">
      <dgm:prSet presAssocID="{2AAABD4D-A0C7-4C58-8938-8CCFF9CFF44B}" presName="sibTrans" presStyleCnt="0"/>
      <dgm:spPr/>
    </dgm:pt>
    <dgm:pt modelId="{3ED9B415-04C6-4B2F-8773-A63A47B21747}" type="pres">
      <dgm:prSet presAssocID="{DE349D1E-0E44-4FD6-9E18-98BAB93892ED}" presName="node" presStyleLbl="node1" presStyleIdx="1" presStyleCnt="3">
        <dgm:presLayoutVars>
          <dgm:bulletEnabled val="1"/>
        </dgm:presLayoutVars>
      </dgm:prSet>
      <dgm:spPr/>
    </dgm:pt>
    <dgm:pt modelId="{693B8B17-72C2-40BE-9B75-F20511F9EFDE}" type="pres">
      <dgm:prSet presAssocID="{071342EF-133C-4C25-B81A-D8C872D0D311}" presName="sibTrans" presStyleCnt="0"/>
      <dgm:spPr/>
    </dgm:pt>
    <dgm:pt modelId="{D1C0AA7A-3504-4A46-BD7D-EEB7F71B47F2}" type="pres">
      <dgm:prSet presAssocID="{CB4F934D-7D5D-4A4B-B005-5D77502E7CA4}" presName="node" presStyleLbl="node1" presStyleIdx="2" presStyleCnt="3">
        <dgm:presLayoutVars>
          <dgm:bulletEnabled val="1"/>
        </dgm:presLayoutVars>
      </dgm:prSet>
      <dgm:spPr/>
    </dgm:pt>
  </dgm:ptLst>
  <dgm:cxnLst>
    <dgm:cxn modelId="{733DBA28-69AC-4CBE-B4F6-9DDE6079D8A6}" srcId="{D4D4C6FA-A6BD-4DC3-94A6-B8517E179278}" destId="{221BE61C-4902-4AFF-A04B-29AAB50A83FE}" srcOrd="0" destOrd="0" parTransId="{954DA243-3ED7-40E3-93FE-2F019BF86B3F}" sibTransId="{2AAABD4D-A0C7-4C58-8938-8CCFF9CFF44B}"/>
    <dgm:cxn modelId="{684AFF2C-A0DC-4474-95B7-95D28285BB1F}" srcId="{D4D4C6FA-A6BD-4DC3-94A6-B8517E179278}" destId="{CB4F934D-7D5D-4A4B-B005-5D77502E7CA4}" srcOrd="2" destOrd="0" parTransId="{0C2F8E4D-61D9-4D26-B1D7-BA5DFAE7EBBB}" sibTransId="{B8C4151D-9947-4EEF-AA11-5D2345D29484}"/>
    <dgm:cxn modelId="{3FB6DF3A-BE99-4FB9-B86E-620BEA765F68}" type="presOf" srcId="{CB4F934D-7D5D-4A4B-B005-5D77502E7CA4}" destId="{D1C0AA7A-3504-4A46-BD7D-EEB7F71B47F2}" srcOrd="0" destOrd="0" presId="urn:microsoft.com/office/officeart/2005/8/layout/default"/>
    <dgm:cxn modelId="{7F687198-4397-4B53-A97A-2E557345FB38}" type="presOf" srcId="{221BE61C-4902-4AFF-A04B-29AAB50A83FE}" destId="{509448DF-E60D-4BEE-A8AD-BDF927956322}" srcOrd="0" destOrd="0" presId="urn:microsoft.com/office/officeart/2005/8/layout/default"/>
    <dgm:cxn modelId="{43985EE7-31C7-4817-945F-87621DF20530}" type="presOf" srcId="{DE349D1E-0E44-4FD6-9E18-98BAB93892ED}" destId="{3ED9B415-04C6-4B2F-8773-A63A47B21747}" srcOrd="0" destOrd="0" presId="urn:microsoft.com/office/officeart/2005/8/layout/default"/>
    <dgm:cxn modelId="{FEAC89ED-9665-46BC-9665-2FEB0F795795}" type="presOf" srcId="{D4D4C6FA-A6BD-4DC3-94A6-B8517E179278}" destId="{4C8B1277-8B50-4F45-9E4E-AF74A5F86E9D}" srcOrd="0" destOrd="0" presId="urn:microsoft.com/office/officeart/2005/8/layout/default"/>
    <dgm:cxn modelId="{099E58FE-EF39-49A1-ABB1-902BE73302D9}" srcId="{D4D4C6FA-A6BD-4DC3-94A6-B8517E179278}" destId="{DE349D1E-0E44-4FD6-9E18-98BAB93892ED}" srcOrd="1" destOrd="0" parTransId="{3A2D03AC-944F-47FC-9948-C3387A7CD46D}" sibTransId="{071342EF-133C-4C25-B81A-D8C872D0D311}"/>
    <dgm:cxn modelId="{C7AB8D1A-3AC8-44B6-96BF-5D0F97E39AF6}" type="presParOf" srcId="{4C8B1277-8B50-4F45-9E4E-AF74A5F86E9D}" destId="{509448DF-E60D-4BEE-A8AD-BDF927956322}" srcOrd="0" destOrd="0" presId="urn:microsoft.com/office/officeart/2005/8/layout/default"/>
    <dgm:cxn modelId="{F6DBB358-652F-4B07-AA8A-2F255F4A47A3}" type="presParOf" srcId="{4C8B1277-8B50-4F45-9E4E-AF74A5F86E9D}" destId="{E83C29B0-7BA1-428F-AE8A-78335715FA8C}" srcOrd="1" destOrd="0" presId="urn:microsoft.com/office/officeart/2005/8/layout/default"/>
    <dgm:cxn modelId="{26CBDC8E-6706-4057-BDC6-D952490394D4}" type="presParOf" srcId="{4C8B1277-8B50-4F45-9E4E-AF74A5F86E9D}" destId="{3ED9B415-04C6-4B2F-8773-A63A47B21747}" srcOrd="2" destOrd="0" presId="urn:microsoft.com/office/officeart/2005/8/layout/default"/>
    <dgm:cxn modelId="{74F2EB5F-9565-44C5-AB9B-5E22DFB3108F}" type="presParOf" srcId="{4C8B1277-8B50-4F45-9E4E-AF74A5F86E9D}" destId="{693B8B17-72C2-40BE-9B75-F20511F9EFDE}" srcOrd="3" destOrd="0" presId="urn:microsoft.com/office/officeart/2005/8/layout/default"/>
    <dgm:cxn modelId="{1B70C70A-3BAC-4EAC-B6BE-1B28F390BEC2}" type="presParOf" srcId="{4C8B1277-8B50-4F45-9E4E-AF74A5F86E9D}" destId="{D1C0AA7A-3504-4A46-BD7D-EEB7F71B47F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59017BD-C191-49BC-982C-79D5CDA822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FBC32BA-8D65-42EA-97AB-1128D9C282F4}">
      <dgm:prSet/>
      <dgm:spPr/>
      <dgm:t>
        <a:bodyPr/>
        <a:lstStyle/>
        <a:p>
          <a:r>
            <a:rPr lang="en-US" b="0" i="0" dirty="0"/>
            <a:t>Switching creates a single network made up of individual computers, routing connects entire networks to each other.</a:t>
          </a:r>
        </a:p>
        <a:p>
          <a:r>
            <a:rPr lang="en-US" b="0" i="0" dirty="0"/>
            <a:t>Switches recognize mac-addresses whereas routers recognize </a:t>
          </a:r>
          <a:r>
            <a:rPr lang="en-US" b="0" i="0" dirty="0" err="1"/>
            <a:t>ip</a:t>
          </a:r>
          <a:r>
            <a:rPr lang="en-US" b="0" i="0" dirty="0"/>
            <a:t> addresses</a:t>
          </a:r>
          <a:endParaRPr lang="en-US" dirty="0"/>
        </a:p>
      </dgm:t>
    </dgm:pt>
    <dgm:pt modelId="{6A60ACA5-88B6-4782-A42A-E86086FA5373}" type="parTrans" cxnId="{19AE2769-F0DA-4350-820C-1B57640EB6BA}">
      <dgm:prSet/>
      <dgm:spPr/>
      <dgm:t>
        <a:bodyPr/>
        <a:lstStyle/>
        <a:p>
          <a:endParaRPr lang="en-US"/>
        </a:p>
      </dgm:t>
    </dgm:pt>
    <dgm:pt modelId="{2980CDFD-43B5-473D-83DF-21EDE300DD57}" type="sibTrans" cxnId="{19AE2769-F0DA-4350-820C-1B57640EB6BA}">
      <dgm:prSet/>
      <dgm:spPr/>
      <dgm:t>
        <a:bodyPr/>
        <a:lstStyle/>
        <a:p>
          <a:endParaRPr lang="en-US"/>
        </a:p>
      </dgm:t>
    </dgm:pt>
    <dgm:pt modelId="{8548DDB1-015E-491D-A56E-EF8DCAFC841B}">
      <dgm:prSet/>
      <dgm:spPr/>
      <dgm:t>
        <a:bodyPr/>
        <a:lstStyle/>
        <a:p>
          <a:r>
            <a:rPr lang="en-US"/>
            <a:t>R</a:t>
          </a:r>
          <a:r>
            <a:rPr lang="en-US" b="0" i="0"/>
            <a:t>outers perform a role similar to that of switches, but on a much larger scale.</a:t>
          </a:r>
          <a:endParaRPr lang="en-US"/>
        </a:p>
      </dgm:t>
    </dgm:pt>
    <dgm:pt modelId="{FA670867-5E12-4AF3-AE5E-F6FC5ED1E2DE}" type="parTrans" cxnId="{75836983-C519-463A-87BA-541FC8C3A720}">
      <dgm:prSet/>
      <dgm:spPr/>
      <dgm:t>
        <a:bodyPr/>
        <a:lstStyle/>
        <a:p>
          <a:endParaRPr lang="en-US"/>
        </a:p>
      </dgm:t>
    </dgm:pt>
    <dgm:pt modelId="{AF552B09-1930-4739-B4F3-958EE93C7262}" type="sibTrans" cxnId="{75836983-C519-463A-87BA-541FC8C3A720}">
      <dgm:prSet/>
      <dgm:spPr/>
      <dgm:t>
        <a:bodyPr/>
        <a:lstStyle/>
        <a:p>
          <a:endParaRPr lang="en-US"/>
        </a:p>
      </dgm:t>
    </dgm:pt>
    <dgm:pt modelId="{1568FD4E-8FAC-4093-B140-B2A742973562}">
      <dgm:prSet/>
      <dgm:spPr/>
      <dgm:t>
        <a:bodyPr/>
        <a:lstStyle/>
        <a:p>
          <a:r>
            <a:rPr lang="en-US" b="0" i="0"/>
            <a:t>Thus, a router essentially acts as a dispatcher of data through the most efficient channels between networks.</a:t>
          </a:r>
          <a:endParaRPr lang="en-US"/>
        </a:p>
      </dgm:t>
    </dgm:pt>
    <dgm:pt modelId="{02BDBD05-563A-40C2-9770-B506411D896F}" type="parTrans" cxnId="{85A3CDDA-D71C-4C95-B7E2-E2651EE6307F}">
      <dgm:prSet/>
      <dgm:spPr/>
      <dgm:t>
        <a:bodyPr/>
        <a:lstStyle/>
        <a:p>
          <a:endParaRPr lang="en-US"/>
        </a:p>
      </dgm:t>
    </dgm:pt>
    <dgm:pt modelId="{68459859-17CA-46EB-AF94-43C3BFA9CA83}" type="sibTrans" cxnId="{85A3CDDA-D71C-4C95-B7E2-E2651EE6307F}">
      <dgm:prSet/>
      <dgm:spPr/>
      <dgm:t>
        <a:bodyPr/>
        <a:lstStyle/>
        <a:p>
          <a:endParaRPr lang="en-US"/>
        </a:p>
      </dgm:t>
    </dgm:pt>
    <dgm:pt modelId="{65FD3C48-E6AF-4FB9-83AE-E9C6E04A9B36}" type="pres">
      <dgm:prSet presAssocID="{D59017BD-C191-49BC-982C-79D5CDA822EA}" presName="linear" presStyleCnt="0">
        <dgm:presLayoutVars>
          <dgm:animLvl val="lvl"/>
          <dgm:resizeHandles val="exact"/>
        </dgm:presLayoutVars>
      </dgm:prSet>
      <dgm:spPr/>
    </dgm:pt>
    <dgm:pt modelId="{19165794-9E4D-41D0-8D53-AEEC1C3DA89C}" type="pres">
      <dgm:prSet presAssocID="{7FBC32BA-8D65-42EA-97AB-1128D9C282F4}" presName="parentText" presStyleLbl="node1" presStyleIdx="0" presStyleCnt="3">
        <dgm:presLayoutVars>
          <dgm:chMax val="0"/>
          <dgm:bulletEnabled val="1"/>
        </dgm:presLayoutVars>
      </dgm:prSet>
      <dgm:spPr/>
    </dgm:pt>
    <dgm:pt modelId="{26D2644B-4F04-4410-B7D7-BE1A367D7E6D}" type="pres">
      <dgm:prSet presAssocID="{2980CDFD-43B5-473D-83DF-21EDE300DD57}" presName="spacer" presStyleCnt="0"/>
      <dgm:spPr/>
    </dgm:pt>
    <dgm:pt modelId="{F688A57F-D8E7-41D7-9766-025EA8B745F2}" type="pres">
      <dgm:prSet presAssocID="{8548DDB1-015E-491D-A56E-EF8DCAFC841B}" presName="parentText" presStyleLbl="node1" presStyleIdx="1" presStyleCnt="3">
        <dgm:presLayoutVars>
          <dgm:chMax val="0"/>
          <dgm:bulletEnabled val="1"/>
        </dgm:presLayoutVars>
      </dgm:prSet>
      <dgm:spPr/>
    </dgm:pt>
    <dgm:pt modelId="{BF3A7A7E-2801-4CB7-A98D-9BB4A19893D5}" type="pres">
      <dgm:prSet presAssocID="{AF552B09-1930-4739-B4F3-958EE93C7262}" presName="spacer" presStyleCnt="0"/>
      <dgm:spPr/>
    </dgm:pt>
    <dgm:pt modelId="{E7B382E7-166C-4991-A531-F83F9C35A0E3}" type="pres">
      <dgm:prSet presAssocID="{1568FD4E-8FAC-4093-B140-B2A742973562}" presName="parentText" presStyleLbl="node1" presStyleIdx="2" presStyleCnt="3">
        <dgm:presLayoutVars>
          <dgm:chMax val="0"/>
          <dgm:bulletEnabled val="1"/>
        </dgm:presLayoutVars>
      </dgm:prSet>
      <dgm:spPr/>
    </dgm:pt>
  </dgm:ptLst>
  <dgm:cxnLst>
    <dgm:cxn modelId="{19AE2769-F0DA-4350-820C-1B57640EB6BA}" srcId="{D59017BD-C191-49BC-982C-79D5CDA822EA}" destId="{7FBC32BA-8D65-42EA-97AB-1128D9C282F4}" srcOrd="0" destOrd="0" parTransId="{6A60ACA5-88B6-4782-A42A-E86086FA5373}" sibTransId="{2980CDFD-43B5-473D-83DF-21EDE300DD57}"/>
    <dgm:cxn modelId="{40E98B70-4135-4618-A0F8-80E7C1A7210B}" type="presOf" srcId="{8548DDB1-015E-491D-A56E-EF8DCAFC841B}" destId="{F688A57F-D8E7-41D7-9766-025EA8B745F2}" srcOrd="0" destOrd="0" presId="urn:microsoft.com/office/officeart/2005/8/layout/vList2"/>
    <dgm:cxn modelId="{75836983-C519-463A-87BA-541FC8C3A720}" srcId="{D59017BD-C191-49BC-982C-79D5CDA822EA}" destId="{8548DDB1-015E-491D-A56E-EF8DCAFC841B}" srcOrd="1" destOrd="0" parTransId="{FA670867-5E12-4AF3-AE5E-F6FC5ED1E2DE}" sibTransId="{AF552B09-1930-4739-B4F3-958EE93C7262}"/>
    <dgm:cxn modelId="{6E58B38C-21B9-4A33-AD07-DDFAFD977ED9}" type="presOf" srcId="{7FBC32BA-8D65-42EA-97AB-1128D9C282F4}" destId="{19165794-9E4D-41D0-8D53-AEEC1C3DA89C}" srcOrd="0" destOrd="0" presId="urn:microsoft.com/office/officeart/2005/8/layout/vList2"/>
    <dgm:cxn modelId="{08AF8BD0-270D-4AD4-AB92-712B8960CFDE}" type="presOf" srcId="{D59017BD-C191-49BC-982C-79D5CDA822EA}" destId="{65FD3C48-E6AF-4FB9-83AE-E9C6E04A9B36}" srcOrd="0" destOrd="0" presId="urn:microsoft.com/office/officeart/2005/8/layout/vList2"/>
    <dgm:cxn modelId="{ABAD6ED8-EF89-4135-9A9A-816B2A5BF86D}" type="presOf" srcId="{1568FD4E-8FAC-4093-B140-B2A742973562}" destId="{E7B382E7-166C-4991-A531-F83F9C35A0E3}" srcOrd="0" destOrd="0" presId="urn:microsoft.com/office/officeart/2005/8/layout/vList2"/>
    <dgm:cxn modelId="{85A3CDDA-D71C-4C95-B7E2-E2651EE6307F}" srcId="{D59017BD-C191-49BC-982C-79D5CDA822EA}" destId="{1568FD4E-8FAC-4093-B140-B2A742973562}" srcOrd="2" destOrd="0" parTransId="{02BDBD05-563A-40C2-9770-B506411D896F}" sibTransId="{68459859-17CA-46EB-AF94-43C3BFA9CA83}"/>
    <dgm:cxn modelId="{54A75B7C-674F-4171-90AF-BAE8149A14FA}" type="presParOf" srcId="{65FD3C48-E6AF-4FB9-83AE-E9C6E04A9B36}" destId="{19165794-9E4D-41D0-8D53-AEEC1C3DA89C}" srcOrd="0" destOrd="0" presId="urn:microsoft.com/office/officeart/2005/8/layout/vList2"/>
    <dgm:cxn modelId="{35757CEB-AFD7-4905-A054-2DD22BACB5A4}" type="presParOf" srcId="{65FD3C48-E6AF-4FB9-83AE-E9C6E04A9B36}" destId="{26D2644B-4F04-4410-B7D7-BE1A367D7E6D}" srcOrd="1" destOrd="0" presId="urn:microsoft.com/office/officeart/2005/8/layout/vList2"/>
    <dgm:cxn modelId="{C41AC513-74EE-4D47-8BDD-89985AD13DF4}" type="presParOf" srcId="{65FD3C48-E6AF-4FB9-83AE-E9C6E04A9B36}" destId="{F688A57F-D8E7-41D7-9766-025EA8B745F2}" srcOrd="2" destOrd="0" presId="urn:microsoft.com/office/officeart/2005/8/layout/vList2"/>
    <dgm:cxn modelId="{FBD4CB24-BA33-4247-A00F-80C94D4FF7C1}" type="presParOf" srcId="{65FD3C48-E6AF-4FB9-83AE-E9C6E04A9B36}" destId="{BF3A7A7E-2801-4CB7-A98D-9BB4A19893D5}" srcOrd="3" destOrd="0" presId="urn:microsoft.com/office/officeart/2005/8/layout/vList2"/>
    <dgm:cxn modelId="{BBEF29BF-6130-4B80-A5D6-6104EDAED625}" type="presParOf" srcId="{65FD3C48-E6AF-4FB9-83AE-E9C6E04A9B36}" destId="{E7B382E7-166C-4991-A531-F83F9C35A0E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BF7237-3423-4ECA-A4C8-E188C0B99D2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8B43B09-D212-4C30-9632-0155C98C24C9}">
      <dgm:prSet custT="1"/>
      <dgm:spPr/>
      <dgm:t>
        <a:bodyPr/>
        <a:lstStyle/>
        <a:p>
          <a:r>
            <a:rPr lang="en-US" sz="1600" b="1" u="sng" dirty="0"/>
            <a:t>Knowledge of different types of networks: </a:t>
          </a:r>
          <a:r>
            <a:rPr lang="en-US" sz="1600" dirty="0"/>
            <a:t>Local Area Networks (LANs), Wide Area Networks (WANs), Virtual Private Networks (VPNs), and sometimes Storage Area Networks (SANs) are each different types of networks. </a:t>
          </a:r>
        </a:p>
      </dgm:t>
    </dgm:pt>
    <dgm:pt modelId="{05647E3A-8821-470A-A276-06B5DEC674DB}" type="parTrans" cxnId="{DFBFE0BE-0194-4276-B555-DF4976BD9208}">
      <dgm:prSet/>
      <dgm:spPr/>
      <dgm:t>
        <a:bodyPr/>
        <a:lstStyle/>
        <a:p>
          <a:endParaRPr lang="en-US"/>
        </a:p>
      </dgm:t>
    </dgm:pt>
    <dgm:pt modelId="{E18AB55D-F920-47BA-B9C5-77F1D24C5DC3}" type="sibTrans" cxnId="{DFBFE0BE-0194-4276-B555-DF4976BD9208}">
      <dgm:prSet/>
      <dgm:spPr/>
      <dgm:t>
        <a:bodyPr/>
        <a:lstStyle/>
        <a:p>
          <a:endParaRPr lang="en-US"/>
        </a:p>
      </dgm:t>
    </dgm:pt>
    <dgm:pt modelId="{9A945DC0-ABBB-4C54-A56D-5598A2E32E82}">
      <dgm:prSet/>
      <dgm:spPr/>
      <dgm:t>
        <a:bodyPr/>
        <a:lstStyle/>
        <a:p>
          <a:r>
            <a:rPr lang="en-US" b="1" i="0" u="sng"/>
            <a:t>Understanding of network security components: </a:t>
          </a:r>
          <a:r>
            <a:rPr lang="en-US" b="0" i="0"/>
            <a:t>These might include firewalls, VPNs, and access control. </a:t>
          </a:r>
          <a:endParaRPr lang="en-US"/>
        </a:p>
      </dgm:t>
    </dgm:pt>
    <dgm:pt modelId="{E3E6EA24-EB21-4D1C-8A69-AE0EB1365922}" type="parTrans" cxnId="{429DAA9F-D18D-4B56-B5FB-C6249A87B044}">
      <dgm:prSet/>
      <dgm:spPr/>
      <dgm:t>
        <a:bodyPr/>
        <a:lstStyle/>
        <a:p>
          <a:endParaRPr lang="en-US"/>
        </a:p>
      </dgm:t>
    </dgm:pt>
    <dgm:pt modelId="{90A3A2CA-5A5A-478C-915C-06B9A346EF20}" type="sibTrans" cxnId="{429DAA9F-D18D-4B56-B5FB-C6249A87B044}">
      <dgm:prSet/>
      <dgm:spPr/>
      <dgm:t>
        <a:bodyPr/>
        <a:lstStyle/>
        <a:p>
          <a:endParaRPr lang="en-US"/>
        </a:p>
      </dgm:t>
    </dgm:pt>
    <dgm:pt modelId="{DC579276-EB41-42EA-AA4A-178C44AFE791}">
      <dgm:prSet/>
      <dgm:spPr/>
      <dgm:t>
        <a:bodyPr/>
        <a:lstStyle/>
        <a:p>
          <a:r>
            <a:rPr lang="en-US" b="1" u="sng" dirty="0"/>
            <a:t>Communication and teamwork: </a:t>
          </a:r>
          <a:r>
            <a:rPr lang="en-US" b="0" i="0" dirty="0"/>
            <a:t>As a network administrator, you’ll likely be working in a team or with other members of your organization to ensure computers and systems are up and running. Being able to communicate problems and solutions with other people is a valuable skill to have.</a:t>
          </a:r>
          <a:endParaRPr lang="en-US" dirty="0"/>
        </a:p>
      </dgm:t>
    </dgm:pt>
    <dgm:pt modelId="{4C6A514C-2E21-4229-BBD6-0C731440C19B}" type="parTrans" cxnId="{F842A7A9-CDC9-45D3-BC84-EEE517FE5A83}">
      <dgm:prSet/>
      <dgm:spPr/>
      <dgm:t>
        <a:bodyPr/>
        <a:lstStyle/>
        <a:p>
          <a:endParaRPr lang="en-US"/>
        </a:p>
      </dgm:t>
    </dgm:pt>
    <dgm:pt modelId="{0737205E-E510-4B29-9D02-8878D6F05B35}" type="sibTrans" cxnId="{F842A7A9-CDC9-45D3-BC84-EEE517FE5A83}">
      <dgm:prSet/>
      <dgm:spPr/>
      <dgm:t>
        <a:bodyPr/>
        <a:lstStyle/>
        <a:p>
          <a:endParaRPr lang="en-US"/>
        </a:p>
      </dgm:t>
    </dgm:pt>
    <dgm:pt modelId="{29AD3174-9226-49F7-BA63-5DEDE0BE3FDE}" type="pres">
      <dgm:prSet presAssocID="{09BF7237-3423-4ECA-A4C8-E188C0B99D23}" presName="linear" presStyleCnt="0">
        <dgm:presLayoutVars>
          <dgm:animLvl val="lvl"/>
          <dgm:resizeHandles val="exact"/>
        </dgm:presLayoutVars>
      </dgm:prSet>
      <dgm:spPr/>
    </dgm:pt>
    <dgm:pt modelId="{42468C64-A1EA-4287-89C8-628FE35A3052}" type="pres">
      <dgm:prSet presAssocID="{48B43B09-D212-4C30-9632-0155C98C24C9}" presName="parentText" presStyleLbl="node1" presStyleIdx="0" presStyleCnt="3">
        <dgm:presLayoutVars>
          <dgm:chMax val="0"/>
          <dgm:bulletEnabled val="1"/>
        </dgm:presLayoutVars>
      </dgm:prSet>
      <dgm:spPr/>
    </dgm:pt>
    <dgm:pt modelId="{AB9A1704-78AD-4E4D-A8FF-638458490F71}" type="pres">
      <dgm:prSet presAssocID="{E18AB55D-F920-47BA-B9C5-77F1D24C5DC3}" presName="spacer" presStyleCnt="0"/>
      <dgm:spPr/>
    </dgm:pt>
    <dgm:pt modelId="{40344B60-E8CD-4B09-86B7-39A7B72E9C69}" type="pres">
      <dgm:prSet presAssocID="{9A945DC0-ABBB-4C54-A56D-5598A2E32E82}" presName="parentText" presStyleLbl="node1" presStyleIdx="1" presStyleCnt="3">
        <dgm:presLayoutVars>
          <dgm:chMax val="0"/>
          <dgm:bulletEnabled val="1"/>
        </dgm:presLayoutVars>
      </dgm:prSet>
      <dgm:spPr/>
    </dgm:pt>
    <dgm:pt modelId="{4A79D622-C536-46A8-98FC-B58FCB74864F}" type="pres">
      <dgm:prSet presAssocID="{90A3A2CA-5A5A-478C-915C-06B9A346EF20}" presName="spacer" presStyleCnt="0"/>
      <dgm:spPr/>
    </dgm:pt>
    <dgm:pt modelId="{C9F9F6DC-E031-4CEE-9E29-9E1759D294A8}" type="pres">
      <dgm:prSet presAssocID="{DC579276-EB41-42EA-AA4A-178C44AFE791}" presName="parentText" presStyleLbl="node1" presStyleIdx="2" presStyleCnt="3">
        <dgm:presLayoutVars>
          <dgm:chMax val="0"/>
          <dgm:bulletEnabled val="1"/>
        </dgm:presLayoutVars>
      </dgm:prSet>
      <dgm:spPr/>
    </dgm:pt>
  </dgm:ptLst>
  <dgm:cxnLst>
    <dgm:cxn modelId="{2AE1A767-232E-4963-805B-B639424A27A8}" type="presOf" srcId="{9A945DC0-ABBB-4C54-A56D-5598A2E32E82}" destId="{40344B60-E8CD-4B09-86B7-39A7B72E9C69}" srcOrd="0" destOrd="0" presId="urn:microsoft.com/office/officeart/2005/8/layout/vList2"/>
    <dgm:cxn modelId="{15E3D490-DA4D-4CF4-8DBF-78B9E0604C25}" type="presOf" srcId="{DC579276-EB41-42EA-AA4A-178C44AFE791}" destId="{C9F9F6DC-E031-4CEE-9E29-9E1759D294A8}" srcOrd="0" destOrd="0" presId="urn:microsoft.com/office/officeart/2005/8/layout/vList2"/>
    <dgm:cxn modelId="{429DAA9F-D18D-4B56-B5FB-C6249A87B044}" srcId="{09BF7237-3423-4ECA-A4C8-E188C0B99D23}" destId="{9A945DC0-ABBB-4C54-A56D-5598A2E32E82}" srcOrd="1" destOrd="0" parTransId="{E3E6EA24-EB21-4D1C-8A69-AE0EB1365922}" sibTransId="{90A3A2CA-5A5A-478C-915C-06B9A346EF20}"/>
    <dgm:cxn modelId="{F842A7A9-CDC9-45D3-BC84-EEE517FE5A83}" srcId="{09BF7237-3423-4ECA-A4C8-E188C0B99D23}" destId="{DC579276-EB41-42EA-AA4A-178C44AFE791}" srcOrd="2" destOrd="0" parTransId="{4C6A514C-2E21-4229-BBD6-0C731440C19B}" sibTransId="{0737205E-E510-4B29-9D02-8878D6F05B35}"/>
    <dgm:cxn modelId="{784CCAB5-356B-4994-AAF6-BC2536B4C712}" type="presOf" srcId="{09BF7237-3423-4ECA-A4C8-E188C0B99D23}" destId="{29AD3174-9226-49F7-BA63-5DEDE0BE3FDE}" srcOrd="0" destOrd="0" presId="urn:microsoft.com/office/officeart/2005/8/layout/vList2"/>
    <dgm:cxn modelId="{DFBFE0BE-0194-4276-B555-DF4976BD9208}" srcId="{09BF7237-3423-4ECA-A4C8-E188C0B99D23}" destId="{48B43B09-D212-4C30-9632-0155C98C24C9}" srcOrd="0" destOrd="0" parTransId="{05647E3A-8821-470A-A276-06B5DEC674DB}" sibTransId="{E18AB55D-F920-47BA-B9C5-77F1D24C5DC3}"/>
    <dgm:cxn modelId="{44F422E5-32CC-4C7F-B607-DCDA4A942700}" type="presOf" srcId="{48B43B09-D212-4C30-9632-0155C98C24C9}" destId="{42468C64-A1EA-4287-89C8-628FE35A3052}" srcOrd="0" destOrd="0" presId="urn:microsoft.com/office/officeart/2005/8/layout/vList2"/>
    <dgm:cxn modelId="{25A91540-1648-4040-A484-9A3339E6723F}" type="presParOf" srcId="{29AD3174-9226-49F7-BA63-5DEDE0BE3FDE}" destId="{42468C64-A1EA-4287-89C8-628FE35A3052}" srcOrd="0" destOrd="0" presId="urn:microsoft.com/office/officeart/2005/8/layout/vList2"/>
    <dgm:cxn modelId="{EAF7C9DF-F810-438E-BE44-6ECE93EF5887}" type="presParOf" srcId="{29AD3174-9226-49F7-BA63-5DEDE0BE3FDE}" destId="{AB9A1704-78AD-4E4D-A8FF-638458490F71}" srcOrd="1" destOrd="0" presId="urn:microsoft.com/office/officeart/2005/8/layout/vList2"/>
    <dgm:cxn modelId="{42AC0CA0-E134-4FD1-BF67-79F27E67BFB8}" type="presParOf" srcId="{29AD3174-9226-49F7-BA63-5DEDE0BE3FDE}" destId="{40344B60-E8CD-4B09-86B7-39A7B72E9C69}" srcOrd="2" destOrd="0" presId="urn:microsoft.com/office/officeart/2005/8/layout/vList2"/>
    <dgm:cxn modelId="{2CADF83B-105A-4499-AB3A-AAD1311F71AB}" type="presParOf" srcId="{29AD3174-9226-49F7-BA63-5DEDE0BE3FDE}" destId="{4A79D622-C536-46A8-98FC-B58FCB74864F}" srcOrd="3" destOrd="0" presId="urn:microsoft.com/office/officeart/2005/8/layout/vList2"/>
    <dgm:cxn modelId="{3CB769D5-7992-4D7F-A959-43A394CDE214}" type="presParOf" srcId="{29AD3174-9226-49F7-BA63-5DEDE0BE3FDE}" destId="{C9F9F6DC-E031-4CEE-9E29-9E1759D294A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3226EF-675A-4BE5-85D9-F2ACE3A5CDF7}"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D53528BF-BE23-4B55-9068-EF60CCEC6DD8}">
      <dgm:prSet custT="1"/>
      <dgm:spPr/>
      <dgm:t>
        <a:bodyPr/>
        <a:lstStyle/>
        <a:p>
          <a:r>
            <a:rPr lang="en-US" sz="1600" b="0" i="0" dirty="0"/>
            <a:t>Network Administrators install operate and maintain Local Area Networks (LAN) and Wide Area Networks (WAN) to enable command and control.  Typical duties include routing/switching configuration, premise wiring and installation of network components.</a:t>
          </a:r>
          <a:endParaRPr lang="en-US" sz="1600" dirty="0"/>
        </a:p>
      </dgm:t>
    </dgm:pt>
    <dgm:pt modelId="{6DAF02D8-AE28-4205-A801-C6CDFEF92DB7}" type="parTrans" cxnId="{905D5CA4-E97B-4569-AC85-34AD41E7BCE7}">
      <dgm:prSet/>
      <dgm:spPr/>
      <dgm:t>
        <a:bodyPr/>
        <a:lstStyle/>
        <a:p>
          <a:endParaRPr lang="en-US"/>
        </a:p>
      </dgm:t>
    </dgm:pt>
    <dgm:pt modelId="{5448482A-F704-4C60-8088-7D982A261938}" type="sibTrans" cxnId="{905D5CA4-E97B-4569-AC85-34AD41E7BCE7}">
      <dgm:prSet/>
      <dgm:spPr/>
      <dgm:t>
        <a:bodyPr/>
        <a:lstStyle/>
        <a:p>
          <a:endParaRPr lang="en-US"/>
        </a:p>
      </dgm:t>
    </dgm:pt>
    <dgm:pt modelId="{1D33D406-EC84-4B69-94C8-114F6DD9F6C4}">
      <dgm:prSet custT="1"/>
      <dgm:spPr/>
      <dgm:t>
        <a:bodyPr/>
        <a:lstStyle/>
        <a:p>
          <a:r>
            <a:rPr lang="en-US" sz="1600" b="0" i="0" dirty="0"/>
            <a:t>Additional responsibilities include, network monitoring and Quality of Service (QOS) to maintain adequate bandwidth utilization in support of communication networks and data services.  </a:t>
          </a:r>
          <a:endParaRPr lang="en-US" sz="1600" dirty="0"/>
        </a:p>
      </dgm:t>
    </dgm:pt>
    <dgm:pt modelId="{8CD63386-43A1-4AFF-AA47-EEBD4E3B9D6A}" type="parTrans" cxnId="{763AE8FB-DF5A-45DF-9074-D310158682C3}">
      <dgm:prSet/>
      <dgm:spPr/>
      <dgm:t>
        <a:bodyPr/>
        <a:lstStyle/>
        <a:p>
          <a:endParaRPr lang="en-US"/>
        </a:p>
      </dgm:t>
    </dgm:pt>
    <dgm:pt modelId="{66B54389-4C7C-4AAC-8267-30B1A1ED8C85}" type="sibTrans" cxnId="{763AE8FB-DF5A-45DF-9074-D310158682C3}">
      <dgm:prSet/>
      <dgm:spPr/>
      <dgm:t>
        <a:bodyPr/>
        <a:lstStyle/>
        <a:p>
          <a:endParaRPr lang="en-US"/>
        </a:p>
      </dgm:t>
    </dgm:pt>
    <dgm:pt modelId="{5D790389-07EB-476E-BCC7-D3C1C9B65BED}">
      <dgm:prSet custT="1"/>
      <dgm:spPr/>
      <dgm:t>
        <a:bodyPr/>
        <a:lstStyle/>
        <a:p>
          <a:r>
            <a:rPr lang="en-US" sz="1600" b="0" i="0" dirty="0"/>
            <a:t>Marines will be familiar with routing protocols, Virtual Private Networks (VPN), Internet Protocol Security (IPSEC), traffic monitoring, and cybersecurity.</a:t>
          </a:r>
          <a:endParaRPr lang="en-US" sz="1600" dirty="0"/>
        </a:p>
      </dgm:t>
    </dgm:pt>
    <dgm:pt modelId="{67A0DEEA-D773-411A-B529-A575E4C8D044}" type="sibTrans" cxnId="{02717507-22EF-4AA9-B2BB-626B9046ADFA}">
      <dgm:prSet/>
      <dgm:spPr/>
      <dgm:t>
        <a:bodyPr/>
        <a:lstStyle/>
        <a:p>
          <a:endParaRPr lang="en-US"/>
        </a:p>
      </dgm:t>
    </dgm:pt>
    <dgm:pt modelId="{47FA0B27-B98E-4300-861D-E53AAE9E3EBB}" type="parTrans" cxnId="{02717507-22EF-4AA9-B2BB-626B9046ADFA}">
      <dgm:prSet/>
      <dgm:spPr/>
      <dgm:t>
        <a:bodyPr/>
        <a:lstStyle/>
        <a:p>
          <a:endParaRPr lang="en-US"/>
        </a:p>
      </dgm:t>
    </dgm:pt>
    <dgm:pt modelId="{A11C8DB6-8F1B-4505-918A-E5D7299344A2}" type="pres">
      <dgm:prSet presAssocID="{883226EF-675A-4BE5-85D9-F2ACE3A5CDF7}" presName="outerComposite" presStyleCnt="0">
        <dgm:presLayoutVars>
          <dgm:chMax val="5"/>
          <dgm:dir/>
          <dgm:resizeHandles val="exact"/>
        </dgm:presLayoutVars>
      </dgm:prSet>
      <dgm:spPr/>
    </dgm:pt>
    <dgm:pt modelId="{DF9F1252-7437-4C25-9F4B-2E789BAE5402}" type="pres">
      <dgm:prSet presAssocID="{883226EF-675A-4BE5-85D9-F2ACE3A5CDF7}" presName="dummyMaxCanvas" presStyleCnt="0">
        <dgm:presLayoutVars/>
      </dgm:prSet>
      <dgm:spPr/>
    </dgm:pt>
    <dgm:pt modelId="{364BD93C-C2E9-4EB8-9632-CF78414A4E74}" type="pres">
      <dgm:prSet presAssocID="{883226EF-675A-4BE5-85D9-F2ACE3A5CDF7}" presName="ThreeNodes_1" presStyleLbl="node1" presStyleIdx="0" presStyleCnt="3" custScaleX="105039" custScaleY="127368">
        <dgm:presLayoutVars>
          <dgm:bulletEnabled val="1"/>
        </dgm:presLayoutVars>
      </dgm:prSet>
      <dgm:spPr/>
    </dgm:pt>
    <dgm:pt modelId="{C53E5BDD-7C34-4E2D-9AEB-1B01EA7BF79C}" type="pres">
      <dgm:prSet presAssocID="{883226EF-675A-4BE5-85D9-F2ACE3A5CDF7}" presName="ThreeNodes_2" presStyleLbl="node1" presStyleIdx="1" presStyleCnt="3" custScaleX="100286" custScaleY="118755" custLinFactNeighborY="6624">
        <dgm:presLayoutVars>
          <dgm:bulletEnabled val="1"/>
        </dgm:presLayoutVars>
      </dgm:prSet>
      <dgm:spPr/>
    </dgm:pt>
    <dgm:pt modelId="{FAF11F74-2569-4AFB-8E4A-2ACF29B0AD0F}" type="pres">
      <dgm:prSet presAssocID="{883226EF-675A-4BE5-85D9-F2ACE3A5CDF7}" presName="ThreeNodes_3" presStyleLbl="node1" presStyleIdx="2" presStyleCnt="3" custScaleX="107311" custScaleY="122833" custLinFactNeighborY="1104">
        <dgm:presLayoutVars>
          <dgm:bulletEnabled val="1"/>
        </dgm:presLayoutVars>
      </dgm:prSet>
      <dgm:spPr/>
    </dgm:pt>
    <dgm:pt modelId="{2E1B8646-4379-4EB1-BAD4-94444BE33243}" type="pres">
      <dgm:prSet presAssocID="{883226EF-675A-4BE5-85D9-F2ACE3A5CDF7}" presName="ThreeConn_1-2" presStyleLbl="fgAccFollowNode1" presStyleIdx="0" presStyleCnt="2">
        <dgm:presLayoutVars>
          <dgm:bulletEnabled val="1"/>
        </dgm:presLayoutVars>
      </dgm:prSet>
      <dgm:spPr/>
    </dgm:pt>
    <dgm:pt modelId="{34711F7D-F7F3-4B8C-9921-4B8C6E1DB853}" type="pres">
      <dgm:prSet presAssocID="{883226EF-675A-4BE5-85D9-F2ACE3A5CDF7}" presName="ThreeConn_2-3" presStyleLbl="fgAccFollowNode1" presStyleIdx="1" presStyleCnt="2">
        <dgm:presLayoutVars>
          <dgm:bulletEnabled val="1"/>
        </dgm:presLayoutVars>
      </dgm:prSet>
      <dgm:spPr/>
    </dgm:pt>
    <dgm:pt modelId="{A8486C45-FE0F-415F-B2B3-4FFD12913C5B}" type="pres">
      <dgm:prSet presAssocID="{883226EF-675A-4BE5-85D9-F2ACE3A5CDF7}" presName="ThreeNodes_1_text" presStyleLbl="node1" presStyleIdx="2" presStyleCnt="3">
        <dgm:presLayoutVars>
          <dgm:bulletEnabled val="1"/>
        </dgm:presLayoutVars>
      </dgm:prSet>
      <dgm:spPr/>
    </dgm:pt>
    <dgm:pt modelId="{27E8484B-B1C4-4687-9635-FD736BD95081}" type="pres">
      <dgm:prSet presAssocID="{883226EF-675A-4BE5-85D9-F2ACE3A5CDF7}" presName="ThreeNodes_2_text" presStyleLbl="node1" presStyleIdx="2" presStyleCnt="3">
        <dgm:presLayoutVars>
          <dgm:bulletEnabled val="1"/>
        </dgm:presLayoutVars>
      </dgm:prSet>
      <dgm:spPr/>
    </dgm:pt>
    <dgm:pt modelId="{19E1CA16-D3EF-4AF8-AD43-75F077172F57}" type="pres">
      <dgm:prSet presAssocID="{883226EF-675A-4BE5-85D9-F2ACE3A5CDF7}" presName="ThreeNodes_3_text" presStyleLbl="node1" presStyleIdx="2" presStyleCnt="3">
        <dgm:presLayoutVars>
          <dgm:bulletEnabled val="1"/>
        </dgm:presLayoutVars>
      </dgm:prSet>
      <dgm:spPr/>
    </dgm:pt>
  </dgm:ptLst>
  <dgm:cxnLst>
    <dgm:cxn modelId="{DB125702-1328-4D25-900A-A2F14A868EAB}" type="presOf" srcId="{67A0DEEA-D773-411A-B529-A575E4C8D044}" destId="{34711F7D-F7F3-4B8C-9921-4B8C6E1DB853}" srcOrd="0" destOrd="0" presId="urn:microsoft.com/office/officeart/2005/8/layout/vProcess5"/>
    <dgm:cxn modelId="{02717507-22EF-4AA9-B2BB-626B9046ADFA}" srcId="{883226EF-675A-4BE5-85D9-F2ACE3A5CDF7}" destId="{5D790389-07EB-476E-BCC7-D3C1C9B65BED}" srcOrd="1" destOrd="0" parTransId="{47FA0B27-B98E-4300-861D-E53AAE9E3EBB}" sibTransId="{67A0DEEA-D773-411A-B529-A575E4C8D044}"/>
    <dgm:cxn modelId="{163DE52D-6BB1-42D9-A6D5-F7D8FE0DB753}" type="presOf" srcId="{5D790389-07EB-476E-BCC7-D3C1C9B65BED}" destId="{C53E5BDD-7C34-4E2D-9AEB-1B01EA7BF79C}" srcOrd="0" destOrd="0" presId="urn:microsoft.com/office/officeart/2005/8/layout/vProcess5"/>
    <dgm:cxn modelId="{F6B3632F-294D-4E80-9E08-2BD2776B7577}" type="presOf" srcId="{5D790389-07EB-476E-BCC7-D3C1C9B65BED}" destId="{27E8484B-B1C4-4687-9635-FD736BD95081}" srcOrd="1" destOrd="0" presId="urn:microsoft.com/office/officeart/2005/8/layout/vProcess5"/>
    <dgm:cxn modelId="{F8D436A3-8B8B-4DBF-9D06-E8C353F950E7}" type="presOf" srcId="{D53528BF-BE23-4B55-9068-EF60CCEC6DD8}" destId="{364BD93C-C2E9-4EB8-9632-CF78414A4E74}" srcOrd="0" destOrd="0" presId="urn:microsoft.com/office/officeart/2005/8/layout/vProcess5"/>
    <dgm:cxn modelId="{905D5CA4-E97B-4569-AC85-34AD41E7BCE7}" srcId="{883226EF-675A-4BE5-85D9-F2ACE3A5CDF7}" destId="{D53528BF-BE23-4B55-9068-EF60CCEC6DD8}" srcOrd="0" destOrd="0" parTransId="{6DAF02D8-AE28-4205-A801-C6CDFEF92DB7}" sibTransId="{5448482A-F704-4C60-8088-7D982A261938}"/>
    <dgm:cxn modelId="{8A8525A8-7B6E-4A4C-B515-76C765F8DB82}" type="presOf" srcId="{1D33D406-EC84-4B69-94C8-114F6DD9F6C4}" destId="{FAF11F74-2569-4AFB-8E4A-2ACF29B0AD0F}" srcOrd="0" destOrd="0" presId="urn:microsoft.com/office/officeart/2005/8/layout/vProcess5"/>
    <dgm:cxn modelId="{E8BEC2C4-BD3C-4E3D-9F56-6E279AF97AE0}" type="presOf" srcId="{1D33D406-EC84-4B69-94C8-114F6DD9F6C4}" destId="{19E1CA16-D3EF-4AF8-AD43-75F077172F57}" srcOrd="1" destOrd="0" presId="urn:microsoft.com/office/officeart/2005/8/layout/vProcess5"/>
    <dgm:cxn modelId="{F7DD1FDF-DF51-4AB6-B6DF-C96AF05025D3}" type="presOf" srcId="{883226EF-675A-4BE5-85D9-F2ACE3A5CDF7}" destId="{A11C8DB6-8F1B-4505-918A-E5D7299344A2}" srcOrd="0" destOrd="0" presId="urn:microsoft.com/office/officeart/2005/8/layout/vProcess5"/>
    <dgm:cxn modelId="{833D1EE1-6685-45C6-A3DD-B4A73E1A95F1}" type="presOf" srcId="{D53528BF-BE23-4B55-9068-EF60CCEC6DD8}" destId="{A8486C45-FE0F-415F-B2B3-4FFD12913C5B}" srcOrd="1" destOrd="0" presId="urn:microsoft.com/office/officeart/2005/8/layout/vProcess5"/>
    <dgm:cxn modelId="{6E326BEB-4C64-40BD-B6D2-222041ACEBB9}" type="presOf" srcId="{5448482A-F704-4C60-8088-7D982A261938}" destId="{2E1B8646-4379-4EB1-BAD4-94444BE33243}" srcOrd="0" destOrd="0" presId="urn:microsoft.com/office/officeart/2005/8/layout/vProcess5"/>
    <dgm:cxn modelId="{763AE8FB-DF5A-45DF-9074-D310158682C3}" srcId="{883226EF-675A-4BE5-85D9-F2ACE3A5CDF7}" destId="{1D33D406-EC84-4B69-94C8-114F6DD9F6C4}" srcOrd="2" destOrd="0" parTransId="{8CD63386-43A1-4AFF-AA47-EEBD4E3B9D6A}" sibTransId="{66B54389-4C7C-4AAC-8267-30B1A1ED8C85}"/>
    <dgm:cxn modelId="{41892759-0036-4685-9BA7-5D7339DD4356}" type="presParOf" srcId="{A11C8DB6-8F1B-4505-918A-E5D7299344A2}" destId="{DF9F1252-7437-4C25-9F4B-2E789BAE5402}" srcOrd="0" destOrd="0" presId="urn:microsoft.com/office/officeart/2005/8/layout/vProcess5"/>
    <dgm:cxn modelId="{9F5447A5-1BA1-4D16-A52E-1553CAD7778C}" type="presParOf" srcId="{A11C8DB6-8F1B-4505-918A-E5D7299344A2}" destId="{364BD93C-C2E9-4EB8-9632-CF78414A4E74}" srcOrd="1" destOrd="0" presId="urn:microsoft.com/office/officeart/2005/8/layout/vProcess5"/>
    <dgm:cxn modelId="{374B1938-94AC-4325-939B-00E9EABEFE58}" type="presParOf" srcId="{A11C8DB6-8F1B-4505-918A-E5D7299344A2}" destId="{C53E5BDD-7C34-4E2D-9AEB-1B01EA7BF79C}" srcOrd="2" destOrd="0" presId="urn:microsoft.com/office/officeart/2005/8/layout/vProcess5"/>
    <dgm:cxn modelId="{B37356A3-1C95-41A8-B488-B67C96969EEF}" type="presParOf" srcId="{A11C8DB6-8F1B-4505-918A-E5D7299344A2}" destId="{FAF11F74-2569-4AFB-8E4A-2ACF29B0AD0F}" srcOrd="3" destOrd="0" presId="urn:microsoft.com/office/officeart/2005/8/layout/vProcess5"/>
    <dgm:cxn modelId="{A1CA77AD-83BA-45AE-B62D-E0799176EF39}" type="presParOf" srcId="{A11C8DB6-8F1B-4505-918A-E5D7299344A2}" destId="{2E1B8646-4379-4EB1-BAD4-94444BE33243}" srcOrd="4" destOrd="0" presId="urn:microsoft.com/office/officeart/2005/8/layout/vProcess5"/>
    <dgm:cxn modelId="{F5AE49E4-0982-4654-890A-160A4ABDD459}" type="presParOf" srcId="{A11C8DB6-8F1B-4505-918A-E5D7299344A2}" destId="{34711F7D-F7F3-4B8C-9921-4B8C6E1DB853}" srcOrd="5" destOrd="0" presId="urn:microsoft.com/office/officeart/2005/8/layout/vProcess5"/>
    <dgm:cxn modelId="{F1F669B7-1DD4-41FD-95CF-9B2418FF8BC5}" type="presParOf" srcId="{A11C8DB6-8F1B-4505-918A-E5D7299344A2}" destId="{A8486C45-FE0F-415F-B2B3-4FFD12913C5B}" srcOrd="6" destOrd="0" presId="urn:microsoft.com/office/officeart/2005/8/layout/vProcess5"/>
    <dgm:cxn modelId="{5E7E87D9-2DD5-4AE4-9D84-1D7446567653}" type="presParOf" srcId="{A11C8DB6-8F1B-4505-918A-E5D7299344A2}" destId="{27E8484B-B1C4-4687-9635-FD736BD95081}" srcOrd="7" destOrd="0" presId="urn:microsoft.com/office/officeart/2005/8/layout/vProcess5"/>
    <dgm:cxn modelId="{382FD24D-B7AA-465C-A8CD-AC5984E1E7E7}" type="presParOf" srcId="{A11C8DB6-8F1B-4505-918A-E5D7299344A2}" destId="{19E1CA16-D3EF-4AF8-AD43-75F077172F5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68D08F-C136-473F-BD93-4D521540719E}"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3BE89813-1279-4A36-8F8A-F777127AB603}">
      <dgm:prSet/>
      <dgm:spPr/>
      <dgm:t>
        <a:bodyPr/>
        <a:lstStyle/>
        <a:p>
          <a:r>
            <a:rPr lang="en-US"/>
            <a:t>Local Area Network (LAN)</a:t>
          </a:r>
        </a:p>
      </dgm:t>
    </dgm:pt>
    <dgm:pt modelId="{EA9145D7-327F-4D9C-8516-98AF946AE612}" type="parTrans" cxnId="{5184F692-9006-435F-9CB1-109E9750D4E7}">
      <dgm:prSet/>
      <dgm:spPr/>
      <dgm:t>
        <a:bodyPr/>
        <a:lstStyle/>
        <a:p>
          <a:endParaRPr lang="en-US"/>
        </a:p>
      </dgm:t>
    </dgm:pt>
    <dgm:pt modelId="{35D6F5DA-C9E2-457D-8D96-0DA9031C56DC}" type="sibTrans" cxnId="{5184F692-9006-435F-9CB1-109E9750D4E7}">
      <dgm:prSet/>
      <dgm:spPr/>
      <dgm:t>
        <a:bodyPr/>
        <a:lstStyle/>
        <a:p>
          <a:endParaRPr lang="en-US"/>
        </a:p>
      </dgm:t>
    </dgm:pt>
    <dgm:pt modelId="{0C827FA7-ABFE-4ED3-B61A-BB5CC4A0A4BC}">
      <dgm:prSet/>
      <dgm:spPr/>
      <dgm:t>
        <a:bodyPr/>
        <a:lstStyle/>
        <a:p>
          <a:r>
            <a:rPr lang="en-US"/>
            <a:t>A  LAN is a network that interconnects computers in a limited area such as a home, school, computer lab, or office building.</a:t>
          </a:r>
        </a:p>
      </dgm:t>
    </dgm:pt>
    <dgm:pt modelId="{765A66E4-DBDB-430B-A50B-7F4D57837909}" type="parTrans" cxnId="{AEB59432-C28A-4232-859C-BC18F0BEF12B}">
      <dgm:prSet/>
      <dgm:spPr/>
      <dgm:t>
        <a:bodyPr/>
        <a:lstStyle/>
        <a:p>
          <a:endParaRPr lang="en-US"/>
        </a:p>
      </dgm:t>
    </dgm:pt>
    <dgm:pt modelId="{6FA86040-C7B4-4C74-BCEA-FF676E4A5FBE}" type="sibTrans" cxnId="{AEB59432-C28A-4232-859C-BC18F0BEF12B}">
      <dgm:prSet/>
      <dgm:spPr/>
      <dgm:t>
        <a:bodyPr/>
        <a:lstStyle/>
        <a:p>
          <a:endParaRPr lang="en-US"/>
        </a:p>
      </dgm:t>
    </dgm:pt>
    <dgm:pt modelId="{8DF5852F-009C-463F-ABB0-DBBA464F685F}">
      <dgm:prSet/>
      <dgm:spPr/>
      <dgm:t>
        <a:bodyPr/>
        <a:lstStyle/>
        <a:p>
          <a:r>
            <a:rPr lang="en-US"/>
            <a:t>Wide Area Network (WAN)</a:t>
          </a:r>
        </a:p>
      </dgm:t>
    </dgm:pt>
    <dgm:pt modelId="{3FFD63EE-E7A8-4034-A0DF-BF8CF692EC23}" type="parTrans" cxnId="{AB6F5BF4-B2C6-4BF9-BF92-2362CD669469}">
      <dgm:prSet/>
      <dgm:spPr/>
      <dgm:t>
        <a:bodyPr/>
        <a:lstStyle/>
        <a:p>
          <a:endParaRPr lang="en-US"/>
        </a:p>
      </dgm:t>
    </dgm:pt>
    <dgm:pt modelId="{C6508BFF-E970-4B3A-B833-3CE0AF3A50C7}" type="sibTrans" cxnId="{AB6F5BF4-B2C6-4BF9-BF92-2362CD669469}">
      <dgm:prSet/>
      <dgm:spPr/>
      <dgm:t>
        <a:bodyPr/>
        <a:lstStyle/>
        <a:p>
          <a:endParaRPr lang="en-US"/>
        </a:p>
      </dgm:t>
    </dgm:pt>
    <dgm:pt modelId="{611BAFC2-77AE-463B-A611-7C28893CC9E4}">
      <dgm:prSet/>
      <dgm:spPr/>
      <dgm:t>
        <a:bodyPr/>
        <a:lstStyle/>
        <a:p>
          <a:r>
            <a:rPr lang="en-US"/>
            <a:t>A WAN is a network that covers a broad area such as telecommunications networks that link across regional or national boundaries</a:t>
          </a:r>
        </a:p>
      </dgm:t>
    </dgm:pt>
    <dgm:pt modelId="{50370B02-21BC-4003-9D90-04D87F5C7579}" type="parTrans" cxnId="{21756EE9-DFF1-421A-9455-E82304FC02EA}">
      <dgm:prSet/>
      <dgm:spPr/>
      <dgm:t>
        <a:bodyPr/>
        <a:lstStyle/>
        <a:p>
          <a:endParaRPr lang="en-US"/>
        </a:p>
      </dgm:t>
    </dgm:pt>
    <dgm:pt modelId="{7D7314AC-060C-4EDA-A81F-2B4B4E7BA3FB}" type="sibTrans" cxnId="{21756EE9-DFF1-421A-9455-E82304FC02EA}">
      <dgm:prSet/>
      <dgm:spPr/>
      <dgm:t>
        <a:bodyPr/>
        <a:lstStyle/>
        <a:p>
          <a:endParaRPr lang="en-US"/>
        </a:p>
      </dgm:t>
    </dgm:pt>
    <dgm:pt modelId="{E1F6C464-0B84-4D46-9D8D-A526CE8D1167}" type="pres">
      <dgm:prSet presAssocID="{FC68D08F-C136-473F-BD93-4D521540719E}" presName="Name0" presStyleCnt="0">
        <dgm:presLayoutVars>
          <dgm:dir/>
          <dgm:animLvl val="lvl"/>
          <dgm:resizeHandles val="exact"/>
        </dgm:presLayoutVars>
      </dgm:prSet>
      <dgm:spPr/>
    </dgm:pt>
    <dgm:pt modelId="{A8FF4DD0-BDB7-418A-9282-5C74715C9696}" type="pres">
      <dgm:prSet presAssocID="{3BE89813-1279-4A36-8F8A-F777127AB603}" presName="composite" presStyleCnt="0"/>
      <dgm:spPr/>
    </dgm:pt>
    <dgm:pt modelId="{7411E14F-5491-4A04-9701-0CCBA0879B21}" type="pres">
      <dgm:prSet presAssocID="{3BE89813-1279-4A36-8F8A-F777127AB603}" presName="parTx" presStyleLbl="alignNode1" presStyleIdx="0" presStyleCnt="2">
        <dgm:presLayoutVars>
          <dgm:chMax val="0"/>
          <dgm:chPref val="0"/>
          <dgm:bulletEnabled val="1"/>
        </dgm:presLayoutVars>
      </dgm:prSet>
      <dgm:spPr/>
    </dgm:pt>
    <dgm:pt modelId="{59E7A43A-CC89-4F2E-AE06-FE64B37C77EC}" type="pres">
      <dgm:prSet presAssocID="{3BE89813-1279-4A36-8F8A-F777127AB603}" presName="desTx" presStyleLbl="alignAccFollowNode1" presStyleIdx="0" presStyleCnt="2">
        <dgm:presLayoutVars>
          <dgm:bulletEnabled val="1"/>
        </dgm:presLayoutVars>
      </dgm:prSet>
      <dgm:spPr/>
    </dgm:pt>
    <dgm:pt modelId="{72EB211B-CD40-4494-A8C9-387B8D23B89F}" type="pres">
      <dgm:prSet presAssocID="{35D6F5DA-C9E2-457D-8D96-0DA9031C56DC}" presName="space" presStyleCnt="0"/>
      <dgm:spPr/>
    </dgm:pt>
    <dgm:pt modelId="{6CC09EAF-F690-45F7-AFE4-2EBBD49AC67E}" type="pres">
      <dgm:prSet presAssocID="{8DF5852F-009C-463F-ABB0-DBBA464F685F}" presName="composite" presStyleCnt="0"/>
      <dgm:spPr/>
    </dgm:pt>
    <dgm:pt modelId="{FF96777D-8396-4A81-B4AB-E2816AE73768}" type="pres">
      <dgm:prSet presAssocID="{8DF5852F-009C-463F-ABB0-DBBA464F685F}" presName="parTx" presStyleLbl="alignNode1" presStyleIdx="1" presStyleCnt="2">
        <dgm:presLayoutVars>
          <dgm:chMax val="0"/>
          <dgm:chPref val="0"/>
          <dgm:bulletEnabled val="1"/>
        </dgm:presLayoutVars>
      </dgm:prSet>
      <dgm:spPr/>
    </dgm:pt>
    <dgm:pt modelId="{04389316-246B-4FEC-A28B-4EEAC09B8C7C}" type="pres">
      <dgm:prSet presAssocID="{8DF5852F-009C-463F-ABB0-DBBA464F685F}" presName="desTx" presStyleLbl="alignAccFollowNode1" presStyleIdx="1" presStyleCnt="2">
        <dgm:presLayoutVars>
          <dgm:bulletEnabled val="1"/>
        </dgm:presLayoutVars>
      </dgm:prSet>
      <dgm:spPr/>
    </dgm:pt>
  </dgm:ptLst>
  <dgm:cxnLst>
    <dgm:cxn modelId="{D64F9E09-DBBD-4C43-8972-B69B37A4B77E}" type="presOf" srcId="{611BAFC2-77AE-463B-A611-7C28893CC9E4}" destId="{04389316-246B-4FEC-A28B-4EEAC09B8C7C}" srcOrd="0" destOrd="0" presId="urn:microsoft.com/office/officeart/2005/8/layout/hList1"/>
    <dgm:cxn modelId="{AEB59432-C28A-4232-859C-BC18F0BEF12B}" srcId="{3BE89813-1279-4A36-8F8A-F777127AB603}" destId="{0C827FA7-ABFE-4ED3-B61A-BB5CC4A0A4BC}" srcOrd="0" destOrd="0" parTransId="{765A66E4-DBDB-430B-A50B-7F4D57837909}" sibTransId="{6FA86040-C7B4-4C74-BCEA-FF676E4A5FBE}"/>
    <dgm:cxn modelId="{3D59A04E-1834-4FAD-BDD6-6B62B8B9EC28}" type="presOf" srcId="{FC68D08F-C136-473F-BD93-4D521540719E}" destId="{E1F6C464-0B84-4D46-9D8D-A526CE8D1167}" srcOrd="0" destOrd="0" presId="urn:microsoft.com/office/officeart/2005/8/layout/hList1"/>
    <dgm:cxn modelId="{9E7BEE53-DE35-45F1-9368-8E2E2CD4542B}" type="presOf" srcId="{8DF5852F-009C-463F-ABB0-DBBA464F685F}" destId="{FF96777D-8396-4A81-B4AB-E2816AE73768}" srcOrd="0" destOrd="0" presId="urn:microsoft.com/office/officeart/2005/8/layout/hList1"/>
    <dgm:cxn modelId="{5184F692-9006-435F-9CB1-109E9750D4E7}" srcId="{FC68D08F-C136-473F-BD93-4D521540719E}" destId="{3BE89813-1279-4A36-8F8A-F777127AB603}" srcOrd="0" destOrd="0" parTransId="{EA9145D7-327F-4D9C-8516-98AF946AE612}" sibTransId="{35D6F5DA-C9E2-457D-8D96-0DA9031C56DC}"/>
    <dgm:cxn modelId="{9558C794-89EA-4DDE-BFDB-82D117FFDE51}" type="presOf" srcId="{3BE89813-1279-4A36-8F8A-F777127AB603}" destId="{7411E14F-5491-4A04-9701-0CCBA0879B21}" srcOrd="0" destOrd="0" presId="urn:microsoft.com/office/officeart/2005/8/layout/hList1"/>
    <dgm:cxn modelId="{A42E65BC-992D-4BDF-87A0-98D6C31675C5}" type="presOf" srcId="{0C827FA7-ABFE-4ED3-B61A-BB5CC4A0A4BC}" destId="{59E7A43A-CC89-4F2E-AE06-FE64B37C77EC}" srcOrd="0" destOrd="0" presId="urn:microsoft.com/office/officeart/2005/8/layout/hList1"/>
    <dgm:cxn modelId="{21756EE9-DFF1-421A-9455-E82304FC02EA}" srcId="{8DF5852F-009C-463F-ABB0-DBBA464F685F}" destId="{611BAFC2-77AE-463B-A611-7C28893CC9E4}" srcOrd="0" destOrd="0" parTransId="{50370B02-21BC-4003-9D90-04D87F5C7579}" sibTransId="{7D7314AC-060C-4EDA-A81F-2B4B4E7BA3FB}"/>
    <dgm:cxn modelId="{AB6F5BF4-B2C6-4BF9-BF92-2362CD669469}" srcId="{FC68D08F-C136-473F-BD93-4D521540719E}" destId="{8DF5852F-009C-463F-ABB0-DBBA464F685F}" srcOrd="1" destOrd="0" parTransId="{3FFD63EE-E7A8-4034-A0DF-BF8CF692EC23}" sibTransId="{C6508BFF-E970-4B3A-B833-3CE0AF3A50C7}"/>
    <dgm:cxn modelId="{06716CBE-4E35-4F33-A8B3-9F554E373AC9}" type="presParOf" srcId="{E1F6C464-0B84-4D46-9D8D-A526CE8D1167}" destId="{A8FF4DD0-BDB7-418A-9282-5C74715C9696}" srcOrd="0" destOrd="0" presId="urn:microsoft.com/office/officeart/2005/8/layout/hList1"/>
    <dgm:cxn modelId="{F72D68E1-1662-4211-B54E-E41106295B9F}" type="presParOf" srcId="{A8FF4DD0-BDB7-418A-9282-5C74715C9696}" destId="{7411E14F-5491-4A04-9701-0CCBA0879B21}" srcOrd="0" destOrd="0" presId="urn:microsoft.com/office/officeart/2005/8/layout/hList1"/>
    <dgm:cxn modelId="{D98F3E51-F14B-4476-9F96-D65908AE85A3}" type="presParOf" srcId="{A8FF4DD0-BDB7-418A-9282-5C74715C9696}" destId="{59E7A43A-CC89-4F2E-AE06-FE64B37C77EC}" srcOrd="1" destOrd="0" presId="urn:microsoft.com/office/officeart/2005/8/layout/hList1"/>
    <dgm:cxn modelId="{39DB814C-0BB6-4BC8-B222-0F80AA8DAB8B}" type="presParOf" srcId="{E1F6C464-0B84-4D46-9D8D-A526CE8D1167}" destId="{72EB211B-CD40-4494-A8C9-387B8D23B89F}" srcOrd="1" destOrd="0" presId="urn:microsoft.com/office/officeart/2005/8/layout/hList1"/>
    <dgm:cxn modelId="{3DEDB8AB-A69C-4C6E-B7A3-57CF6622CB93}" type="presParOf" srcId="{E1F6C464-0B84-4D46-9D8D-A526CE8D1167}" destId="{6CC09EAF-F690-45F7-AFE4-2EBBD49AC67E}" srcOrd="2" destOrd="0" presId="urn:microsoft.com/office/officeart/2005/8/layout/hList1"/>
    <dgm:cxn modelId="{1AC8CA7A-5F7E-4BD3-A917-D54B5E3BBEEF}" type="presParOf" srcId="{6CC09EAF-F690-45F7-AFE4-2EBBD49AC67E}" destId="{FF96777D-8396-4A81-B4AB-E2816AE73768}" srcOrd="0" destOrd="0" presId="urn:microsoft.com/office/officeart/2005/8/layout/hList1"/>
    <dgm:cxn modelId="{9744EDCD-E222-4F83-86FE-9C1C9CF6C21D}" type="presParOf" srcId="{6CC09EAF-F690-45F7-AFE4-2EBBD49AC67E}" destId="{04389316-246B-4FEC-A28B-4EEAC09B8C7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D40E62-3902-412D-8BF9-F3568B545DB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BE78CD8-712B-4795-ACD4-F91C603CBE35}">
      <dgm:prSet/>
      <dgm:spPr/>
      <dgm:t>
        <a:bodyPr/>
        <a:lstStyle/>
        <a:p>
          <a:r>
            <a:rPr lang="en-US" dirty="0"/>
            <a:t>Networks are used for a number of reasons, one way or another it’s usually about sharing:</a:t>
          </a:r>
        </a:p>
      </dgm:t>
    </dgm:pt>
    <dgm:pt modelId="{B95124A0-5208-487C-A316-27742B3959C4}" type="parTrans" cxnId="{E3367C46-F724-4C45-8755-AF8BA01ABD4E}">
      <dgm:prSet/>
      <dgm:spPr/>
      <dgm:t>
        <a:bodyPr/>
        <a:lstStyle/>
        <a:p>
          <a:endParaRPr lang="en-US"/>
        </a:p>
      </dgm:t>
    </dgm:pt>
    <dgm:pt modelId="{81ED0144-88F4-46BF-93A6-7BE3D5C2E7A6}" type="sibTrans" cxnId="{E3367C46-F724-4C45-8755-AF8BA01ABD4E}">
      <dgm:prSet/>
      <dgm:spPr/>
      <dgm:t>
        <a:bodyPr/>
        <a:lstStyle/>
        <a:p>
          <a:endParaRPr lang="en-US"/>
        </a:p>
      </dgm:t>
    </dgm:pt>
    <dgm:pt modelId="{A9EEDC94-0C01-4A6D-83EA-6436A427229A}">
      <dgm:prSet/>
      <dgm:spPr/>
      <dgm:t>
        <a:bodyPr/>
        <a:lstStyle/>
        <a:p>
          <a:r>
            <a:rPr lang="en-US"/>
            <a:t>Information: we use networks for applications like e-mail or to reach certain websites.</a:t>
          </a:r>
        </a:p>
      </dgm:t>
    </dgm:pt>
    <dgm:pt modelId="{C0A3FF43-5AF7-4857-A88E-0D6601DD4D2E}" type="parTrans" cxnId="{5C394813-9951-46DA-8CD3-FB2D2CA90C3B}">
      <dgm:prSet/>
      <dgm:spPr/>
      <dgm:t>
        <a:bodyPr/>
        <a:lstStyle/>
        <a:p>
          <a:endParaRPr lang="en-US"/>
        </a:p>
      </dgm:t>
    </dgm:pt>
    <dgm:pt modelId="{F8728B1B-8DD0-4670-B513-36B55D6FC55F}" type="sibTrans" cxnId="{5C394813-9951-46DA-8CD3-FB2D2CA90C3B}">
      <dgm:prSet/>
      <dgm:spPr/>
      <dgm:t>
        <a:bodyPr/>
        <a:lstStyle/>
        <a:p>
          <a:endParaRPr lang="en-US"/>
        </a:p>
      </dgm:t>
    </dgm:pt>
    <dgm:pt modelId="{70EF90F8-29EB-4DA4-BFFA-15A524C6BA6F}">
      <dgm:prSet/>
      <dgm:spPr/>
      <dgm:t>
        <a:bodyPr/>
        <a:lstStyle/>
        <a:p>
          <a:r>
            <a:rPr lang="en-US"/>
            <a:t>File sharing: we need a network so that users can reach a shared network drive with documents, pictures and/or other files.</a:t>
          </a:r>
        </a:p>
      </dgm:t>
    </dgm:pt>
    <dgm:pt modelId="{3994C9AD-15CA-4E6C-B809-E218F3282FB1}" type="parTrans" cxnId="{B020C5CA-53C0-4722-89D9-95941A600F90}">
      <dgm:prSet/>
      <dgm:spPr/>
      <dgm:t>
        <a:bodyPr/>
        <a:lstStyle/>
        <a:p>
          <a:endParaRPr lang="en-US"/>
        </a:p>
      </dgm:t>
    </dgm:pt>
    <dgm:pt modelId="{293832A8-1318-472E-A755-1CFE74CC44BD}" type="sibTrans" cxnId="{B020C5CA-53C0-4722-89D9-95941A600F90}">
      <dgm:prSet/>
      <dgm:spPr/>
      <dgm:t>
        <a:bodyPr/>
        <a:lstStyle/>
        <a:p>
          <a:endParaRPr lang="en-US"/>
        </a:p>
      </dgm:t>
    </dgm:pt>
    <dgm:pt modelId="{A48A1DC8-1E71-40BC-8CEE-110580D6D519}">
      <dgm:prSet/>
      <dgm:spPr/>
      <dgm:t>
        <a:bodyPr/>
        <a:lstStyle/>
        <a:p>
          <a:r>
            <a:rPr lang="en-US" dirty="0"/>
            <a:t>Resource sharing: we can connect a printer to the network that is used by multiple users. No need to connect a printer directly to each computer.</a:t>
          </a:r>
        </a:p>
      </dgm:t>
    </dgm:pt>
    <dgm:pt modelId="{1376F0BD-35A1-4B02-803A-7CE9C2B8482F}" type="parTrans" cxnId="{04FDF75D-68CD-4225-B654-08F1FFD5C127}">
      <dgm:prSet/>
      <dgm:spPr/>
      <dgm:t>
        <a:bodyPr/>
        <a:lstStyle/>
        <a:p>
          <a:endParaRPr lang="en-US"/>
        </a:p>
      </dgm:t>
    </dgm:pt>
    <dgm:pt modelId="{41498C41-2410-4621-A210-AAD0A6B90FFC}" type="sibTrans" cxnId="{04FDF75D-68CD-4225-B654-08F1FFD5C127}">
      <dgm:prSet/>
      <dgm:spPr/>
      <dgm:t>
        <a:bodyPr/>
        <a:lstStyle/>
        <a:p>
          <a:endParaRPr lang="en-US"/>
        </a:p>
      </dgm:t>
    </dgm:pt>
    <dgm:pt modelId="{3D8A1C80-8F7F-45F5-B97A-48A72199C4DC}">
      <dgm:prSet/>
      <dgm:spPr/>
      <dgm:t>
        <a:bodyPr/>
        <a:lstStyle/>
        <a:p>
          <a:r>
            <a:rPr lang="en-US" dirty="0"/>
            <a:t>Application sharing: we might have users that require access to the same application. For example, a finance department with five users that need access to the same bookkeeping software.</a:t>
          </a:r>
        </a:p>
      </dgm:t>
    </dgm:pt>
    <dgm:pt modelId="{BB29E3A0-C9C9-40A8-BECA-A7FA6D11E929}" type="parTrans" cxnId="{831214EE-3D85-4128-A059-963B3482BB23}">
      <dgm:prSet/>
      <dgm:spPr/>
      <dgm:t>
        <a:bodyPr/>
        <a:lstStyle/>
        <a:p>
          <a:endParaRPr lang="en-US"/>
        </a:p>
      </dgm:t>
    </dgm:pt>
    <dgm:pt modelId="{EAA7A640-FDEC-4C69-947E-214EDA19994C}" type="sibTrans" cxnId="{831214EE-3D85-4128-A059-963B3482BB23}">
      <dgm:prSet/>
      <dgm:spPr/>
      <dgm:t>
        <a:bodyPr/>
        <a:lstStyle/>
        <a:p>
          <a:endParaRPr lang="en-US"/>
        </a:p>
      </dgm:t>
    </dgm:pt>
    <dgm:pt modelId="{AD69D147-8DE8-4E2D-8390-B042A450DBA8}">
      <dgm:prSet/>
      <dgm:spPr/>
      <dgm:t>
        <a:bodyPr/>
        <a:lstStyle/>
        <a:p>
          <a:r>
            <a:rPr lang="en-US" dirty="0"/>
            <a:t>A network can be as small as two computers that are directly connected to each other or as large as the Internet with millions of devices.</a:t>
          </a:r>
        </a:p>
      </dgm:t>
    </dgm:pt>
    <dgm:pt modelId="{B672812D-1993-495A-A867-C1187DD7F0B8}" type="parTrans" cxnId="{36D6E10F-8754-4296-895F-077BAA013296}">
      <dgm:prSet/>
      <dgm:spPr/>
      <dgm:t>
        <a:bodyPr/>
        <a:lstStyle/>
        <a:p>
          <a:endParaRPr lang="en-US"/>
        </a:p>
      </dgm:t>
    </dgm:pt>
    <dgm:pt modelId="{B734132F-80F9-4A95-A632-8882D531147F}" type="sibTrans" cxnId="{36D6E10F-8754-4296-895F-077BAA013296}">
      <dgm:prSet/>
      <dgm:spPr/>
      <dgm:t>
        <a:bodyPr/>
        <a:lstStyle/>
        <a:p>
          <a:endParaRPr lang="en-US"/>
        </a:p>
      </dgm:t>
    </dgm:pt>
    <dgm:pt modelId="{872C3520-8F0E-4DDD-9980-B2718A52DA80}" type="pres">
      <dgm:prSet presAssocID="{91D40E62-3902-412D-8BF9-F3568B545DB5}" presName="linear" presStyleCnt="0">
        <dgm:presLayoutVars>
          <dgm:animLvl val="lvl"/>
          <dgm:resizeHandles val="exact"/>
        </dgm:presLayoutVars>
      </dgm:prSet>
      <dgm:spPr/>
    </dgm:pt>
    <dgm:pt modelId="{01D3C414-C1D7-4720-9A32-B25CD2EB1394}" type="pres">
      <dgm:prSet presAssocID="{0BE78CD8-712B-4795-ACD4-F91C603CBE35}" presName="parentText" presStyleLbl="node1" presStyleIdx="0" presStyleCnt="2">
        <dgm:presLayoutVars>
          <dgm:chMax val="0"/>
          <dgm:bulletEnabled val="1"/>
        </dgm:presLayoutVars>
      </dgm:prSet>
      <dgm:spPr/>
    </dgm:pt>
    <dgm:pt modelId="{83A8E5FC-FF10-4E8F-90CB-7EAC296A495B}" type="pres">
      <dgm:prSet presAssocID="{0BE78CD8-712B-4795-ACD4-F91C603CBE35}" presName="childText" presStyleLbl="revTx" presStyleIdx="0" presStyleCnt="1">
        <dgm:presLayoutVars>
          <dgm:bulletEnabled val="1"/>
        </dgm:presLayoutVars>
      </dgm:prSet>
      <dgm:spPr/>
    </dgm:pt>
    <dgm:pt modelId="{59232311-553F-4ACF-92DD-37B404DF0F91}" type="pres">
      <dgm:prSet presAssocID="{AD69D147-8DE8-4E2D-8390-B042A450DBA8}" presName="parentText" presStyleLbl="node1" presStyleIdx="1" presStyleCnt="2">
        <dgm:presLayoutVars>
          <dgm:chMax val="0"/>
          <dgm:bulletEnabled val="1"/>
        </dgm:presLayoutVars>
      </dgm:prSet>
      <dgm:spPr/>
    </dgm:pt>
  </dgm:ptLst>
  <dgm:cxnLst>
    <dgm:cxn modelId="{36D6E10F-8754-4296-895F-077BAA013296}" srcId="{91D40E62-3902-412D-8BF9-F3568B545DB5}" destId="{AD69D147-8DE8-4E2D-8390-B042A450DBA8}" srcOrd="1" destOrd="0" parTransId="{B672812D-1993-495A-A867-C1187DD7F0B8}" sibTransId="{B734132F-80F9-4A95-A632-8882D531147F}"/>
    <dgm:cxn modelId="{B13B4911-742C-4381-AE1C-3B9FCB69C225}" type="presOf" srcId="{0BE78CD8-712B-4795-ACD4-F91C603CBE35}" destId="{01D3C414-C1D7-4720-9A32-B25CD2EB1394}" srcOrd="0" destOrd="0" presId="urn:microsoft.com/office/officeart/2005/8/layout/vList2"/>
    <dgm:cxn modelId="{5C394813-9951-46DA-8CD3-FB2D2CA90C3B}" srcId="{0BE78CD8-712B-4795-ACD4-F91C603CBE35}" destId="{A9EEDC94-0C01-4A6D-83EA-6436A427229A}" srcOrd="0" destOrd="0" parTransId="{C0A3FF43-5AF7-4857-A88E-0D6601DD4D2E}" sibTransId="{F8728B1B-8DD0-4670-B513-36B55D6FC55F}"/>
    <dgm:cxn modelId="{B03A4020-99AD-4DCB-B47D-33AB1D9CD655}" type="presOf" srcId="{AD69D147-8DE8-4E2D-8390-B042A450DBA8}" destId="{59232311-553F-4ACF-92DD-37B404DF0F91}" srcOrd="0" destOrd="0" presId="urn:microsoft.com/office/officeart/2005/8/layout/vList2"/>
    <dgm:cxn modelId="{BE55EA24-DFD9-40DB-B5F9-717F8E2128A2}" type="presOf" srcId="{A48A1DC8-1E71-40BC-8CEE-110580D6D519}" destId="{83A8E5FC-FF10-4E8F-90CB-7EAC296A495B}" srcOrd="0" destOrd="2" presId="urn:microsoft.com/office/officeart/2005/8/layout/vList2"/>
    <dgm:cxn modelId="{04FDF75D-68CD-4225-B654-08F1FFD5C127}" srcId="{0BE78CD8-712B-4795-ACD4-F91C603CBE35}" destId="{A48A1DC8-1E71-40BC-8CEE-110580D6D519}" srcOrd="2" destOrd="0" parTransId="{1376F0BD-35A1-4B02-803A-7CE9C2B8482F}" sibTransId="{41498C41-2410-4621-A210-AAD0A6B90FFC}"/>
    <dgm:cxn modelId="{E3367C46-F724-4C45-8755-AF8BA01ABD4E}" srcId="{91D40E62-3902-412D-8BF9-F3568B545DB5}" destId="{0BE78CD8-712B-4795-ACD4-F91C603CBE35}" srcOrd="0" destOrd="0" parTransId="{B95124A0-5208-487C-A316-27742B3959C4}" sibTransId="{81ED0144-88F4-46BF-93A6-7BE3D5C2E7A6}"/>
    <dgm:cxn modelId="{465766A1-51A6-4F21-9FE0-C56BBC174E12}" type="presOf" srcId="{A9EEDC94-0C01-4A6D-83EA-6436A427229A}" destId="{83A8E5FC-FF10-4E8F-90CB-7EAC296A495B}" srcOrd="0" destOrd="0" presId="urn:microsoft.com/office/officeart/2005/8/layout/vList2"/>
    <dgm:cxn modelId="{39C752C4-9027-4A30-9165-7AF6BDFA3CA1}" type="presOf" srcId="{3D8A1C80-8F7F-45F5-B97A-48A72199C4DC}" destId="{83A8E5FC-FF10-4E8F-90CB-7EAC296A495B}" srcOrd="0" destOrd="3" presId="urn:microsoft.com/office/officeart/2005/8/layout/vList2"/>
    <dgm:cxn modelId="{B020C5CA-53C0-4722-89D9-95941A600F90}" srcId="{0BE78CD8-712B-4795-ACD4-F91C603CBE35}" destId="{70EF90F8-29EB-4DA4-BFFA-15A524C6BA6F}" srcOrd="1" destOrd="0" parTransId="{3994C9AD-15CA-4E6C-B809-E218F3282FB1}" sibTransId="{293832A8-1318-472E-A755-1CFE74CC44BD}"/>
    <dgm:cxn modelId="{B5850AE9-61D1-424F-B0B9-285B20D02BE4}" type="presOf" srcId="{91D40E62-3902-412D-8BF9-F3568B545DB5}" destId="{872C3520-8F0E-4DDD-9980-B2718A52DA80}" srcOrd="0" destOrd="0" presId="urn:microsoft.com/office/officeart/2005/8/layout/vList2"/>
    <dgm:cxn modelId="{831214EE-3D85-4128-A059-963B3482BB23}" srcId="{0BE78CD8-712B-4795-ACD4-F91C603CBE35}" destId="{3D8A1C80-8F7F-45F5-B97A-48A72199C4DC}" srcOrd="3" destOrd="0" parTransId="{BB29E3A0-C9C9-40A8-BECA-A7FA6D11E929}" sibTransId="{EAA7A640-FDEC-4C69-947E-214EDA19994C}"/>
    <dgm:cxn modelId="{BFD4FDF5-0154-4AE9-93E8-5BC196D6596A}" type="presOf" srcId="{70EF90F8-29EB-4DA4-BFFA-15A524C6BA6F}" destId="{83A8E5FC-FF10-4E8F-90CB-7EAC296A495B}" srcOrd="0" destOrd="1" presId="urn:microsoft.com/office/officeart/2005/8/layout/vList2"/>
    <dgm:cxn modelId="{ED95BE4F-495D-419B-A725-1A0BA6DA1E32}" type="presParOf" srcId="{872C3520-8F0E-4DDD-9980-B2718A52DA80}" destId="{01D3C414-C1D7-4720-9A32-B25CD2EB1394}" srcOrd="0" destOrd="0" presId="urn:microsoft.com/office/officeart/2005/8/layout/vList2"/>
    <dgm:cxn modelId="{E2154790-AC54-4116-9905-E7DEBDD28B7F}" type="presParOf" srcId="{872C3520-8F0E-4DDD-9980-B2718A52DA80}" destId="{83A8E5FC-FF10-4E8F-90CB-7EAC296A495B}" srcOrd="1" destOrd="0" presId="urn:microsoft.com/office/officeart/2005/8/layout/vList2"/>
    <dgm:cxn modelId="{22954FB4-5919-4A60-A919-CBA303AD3A69}" type="presParOf" srcId="{872C3520-8F0E-4DDD-9980-B2718A52DA80}" destId="{59232311-553F-4ACF-92DD-37B404DF0F9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DE23B2-0B95-4CD3-8C26-78653D1BF9A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FF62AEA-83E2-4449-9D3A-14EF78E47E52}">
      <dgm:prSet/>
      <dgm:spPr/>
      <dgm:t>
        <a:bodyPr/>
        <a:lstStyle/>
        <a:p>
          <a:r>
            <a:rPr lang="en-US" dirty="0"/>
            <a:t>In a perfect world, we could trust everyone and we don’t have to worry about security. </a:t>
          </a:r>
        </a:p>
      </dgm:t>
    </dgm:pt>
    <dgm:pt modelId="{3EA84E53-A906-4449-8E61-67BF90C633C3}" type="parTrans" cxnId="{080194EF-67AC-49C9-AD32-7BA18DF10AAD}">
      <dgm:prSet/>
      <dgm:spPr/>
      <dgm:t>
        <a:bodyPr/>
        <a:lstStyle/>
        <a:p>
          <a:endParaRPr lang="en-US"/>
        </a:p>
      </dgm:t>
    </dgm:pt>
    <dgm:pt modelId="{C34A045E-B355-457F-AA17-2FC59F323FF4}" type="sibTrans" cxnId="{080194EF-67AC-49C9-AD32-7BA18DF10AAD}">
      <dgm:prSet/>
      <dgm:spPr/>
      <dgm:t>
        <a:bodyPr/>
        <a:lstStyle/>
        <a:p>
          <a:endParaRPr lang="en-US"/>
        </a:p>
      </dgm:t>
    </dgm:pt>
    <dgm:pt modelId="{141E2CAD-B66A-466C-ADD7-437DE4881102}">
      <dgm:prSet/>
      <dgm:spPr/>
      <dgm:t>
        <a:bodyPr/>
        <a:lstStyle/>
        <a:p>
          <a:r>
            <a:rPr lang="en-US"/>
            <a:t>Unfortunately, besides all the great things the Internet offers us there is also a lot of malicious stuff. Think of viruses, malware, and hackers.</a:t>
          </a:r>
        </a:p>
      </dgm:t>
    </dgm:pt>
    <dgm:pt modelId="{07B8234B-E5D8-4D4A-B4F0-1D3C152CD815}" type="parTrans" cxnId="{00701697-7D2E-41BF-A81F-829385FC43DF}">
      <dgm:prSet/>
      <dgm:spPr/>
      <dgm:t>
        <a:bodyPr/>
        <a:lstStyle/>
        <a:p>
          <a:endParaRPr lang="en-US"/>
        </a:p>
      </dgm:t>
    </dgm:pt>
    <dgm:pt modelId="{26051151-033A-47A8-A67F-B648BF49C764}" type="sibTrans" cxnId="{00701697-7D2E-41BF-A81F-829385FC43DF}">
      <dgm:prSet/>
      <dgm:spPr/>
      <dgm:t>
        <a:bodyPr/>
        <a:lstStyle/>
        <a:p>
          <a:endParaRPr lang="en-US"/>
        </a:p>
      </dgm:t>
    </dgm:pt>
    <dgm:pt modelId="{C8A85A56-CB61-452D-BC80-28A588718C55}">
      <dgm:prSet/>
      <dgm:spPr/>
      <dgm:t>
        <a:bodyPr/>
        <a:lstStyle/>
        <a:p>
          <a:r>
            <a:rPr lang="en-US"/>
            <a:t>Firewalls are used to inspect network traffic and drop malicious traffic. </a:t>
          </a:r>
        </a:p>
      </dgm:t>
    </dgm:pt>
    <dgm:pt modelId="{2029F7D9-FB88-4A7B-B4FE-A03F6492A69A}" type="parTrans" cxnId="{93BF1F30-5C47-4179-8EC7-1ABE7F1FC242}">
      <dgm:prSet/>
      <dgm:spPr/>
      <dgm:t>
        <a:bodyPr/>
        <a:lstStyle/>
        <a:p>
          <a:endParaRPr lang="en-US"/>
        </a:p>
      </dgm:t>
    </dgm:pt>
    <dgm:pt modelId="{41F048C8-B875-48D8-911E-A9AE47D723D8}" type="sibTrans" cxnId="{93BF1F30-5C47-4179-8EC7-1ABE7F1FC242}">
      <dgm:prSet/>
      <dgm:spPr/>
      <dgm:t>
        <a:bodyPr/>
        <a:lstStyle/>
        <a:p>
          <a:endParaRPr lang="en-US"/>
        </a:p>
      </dgm:t>
    </dgm:pt>
    <dgm:pt modelId="{B76542A5-B213-411B-93C7-AA81E5FBCEED}">
      <dgm:prSet/>
      <dgm:spPr/>
      <dgm:t>
        <a:bodyPr/>
        <a:lstStyle/>
        <a:p>
          <a:r>
            <a:rPr lang="en-US"/>
            <a:t>We also use them to encrypt network traffic so that remote workers can access applications on the company network in a secure way.</a:t>
          </a:r>
        </a:p>
      </dgm:t>
    </dgm:pt>
    <dgm:pt modelId="{A511B2B6-850C-4F93-A6C5-CAAE8A5BC208}" type="parTrans" cxnId="{05BCAF8B-AE36-4960-9943-4DB86EAB68BF}">
      <dgm:prSet/>
      <dgm:spPr/>
      <dgm:t>
        <a:bodyPr/>
        <a:lstStyle/>
        <a:p>
          <a:endParaRPr lang="en-US"/>
        </a:p>
      </dgm:t>
    </dgm:pt>
    <dgm:pt modelId="{58C1BAB9-D70E-45AE-9E74-A467A95D5B27}" type="sibTrans" cxnId="{05BCAF8B-AE36-4960-9943-4DB86EAB68BF}">
      <dgm:prSet/>
      <dgm:spPr/>
      <dgm:t>
        <a:bodyPr/>
        <a:lstStyle/>
        <a:p>
          <a:endParaRPr lang="en-US"/>
        </a:p>
      </dgm:t>
    </dgm:pt>
    <dgm:pt modelId="{FF21E976-8DF6-4B60-B400-CAF6DD19A65A}" type="pres">
      <dgm:prSet presAssocID="{26DE23B2-0B95-4CD3-8C26-78653D1BF9A5}" presName="vert0" presStyleCnt="0">
        <dgm:presLayoutVars>
          <dgm:dir/>
          <dgm:animOne val="branch"/>
          <dgm:animLvl val="lvl"/>
        </dgm:presLayoutVars>
      </dgm:prSet>
      <dgm:spPr/>
    </dgm:pt>
    <dgm:pt modelId="{67A8E495-F5ED-4281-96CF-AB3AB175C694}" type="pres">
      <dgm:prSet presAssocID="{DFF62AEA-83E2-4449-9D3A-14EF78E47E52}" presName="thickLine" presStyleLbl="alignNode1" presStyleIdx="0" presStyleCnt="4"/>
      <dgm:spPr/>
    </dgm:pt>
    <dgm:pt modelId="{0976BFF0-9CD6-45D8-B201-BAF875388FCB}" type="pres">
      <dgm:prSet presAssocID="{DFF62AEA-83E2-4449-9D3A-14EF78E47E52}" presName="horz1" presStyleCnt="0"/>
      <dgm:spPr/>
    </dgm:pt>
    <dgm:pt modelId="{88EA53D4-3D8C-4FF6-8B41-2A0018181228}" type="pres">
      <dgm:prSet presAssocID="{DFF62AEA-83E2-4449-9D3A-14EF78E47E52}" presName="tx1" presStyleLbl="revTx" presStyleIdx="0" presStyleCnt="4"/>
      <dgm:spPr/>
    </dgm:pt>
    <dgm:pt modelId="{3F92A8B0-C508-491E-AE67-0F4E845679B3}" type="pres">
      <dgm:prSet presAssocID="{DFF62AEA-83E2-4449-9D3A-14EF78E47E52}" presName="vert1" presStyleCnt="0"/>
      <dgm:spPr/>
    </dgm:pt>
    <dgm:pt modelId="{47D13B83-82C5-4B6D-867D-506C95410BD9}" type="pres">
      <dgm:prSet presAssocID="{141E2CAD-B66A-466C-ADD7-437DE4881102}" presName="thickLine" presStyleLbl="alignNode1" presStyleIdx="1" presStyleCnt="4"/>
      <dgm:spPr/>
    </dgm:pt>
    <dgm:pt modelId="{4DE9FE4E-1484-4A0E-A607-8477B2D34E34}" type="pres">
      <dgm:prSet presAssocID="{141E2CAD-B66A-466C-ADD7-437DE4881102}" presName="horz1" presStyleCnt="0"/>
      <dgm:spPr/>
    </dgm:pt>
    <dgm:pt modelId="{08ECFD3C-CE8F-42BA-B73F-B83D1E0E0990}" type="pres">
      <dgm:prSet presAssocID="{141E2CAD-B66A-466C-ADD7-437DE4881102}" presName="tx1" presStyleLbl="revTx" presStyleIdx="1" presStyleCnt="4"/>
      <dgm:spPr/>
    </dgm:pt>
    <dgm:pt modelId="{A928EEDA-450D-4EF1-949E-D03433DC4722}" type="pres">
      <dgm:prSet presAssocID="{141E2CAD-B66A-466C-ADD7-437DE4881102}" presName="vert1" presStyleCnt="0"/>
      <dgm:spPr/>
    </dgm:pt>
    <dgm:pt modelId="{5F2CA37B-7A65-4C89-BA3C-87ADF038B263}" type="pres">
      <dgm:prSet presAssocID="{C8A85A56-CB61-452D-BC80-28A588718C55}" presName="thickLine" presStyleLbl="alignNode1" presStyleIdx="2" presStyleCnt="4"/>
      <dgm:spPr/>
    </dgm:pt>
    <dgm:pt modelId="{0455A8DD-D01D-4A9B-B009-6AE33744BF6D}" type="pres">
      <dgm:prSet presAssocID="{C8A85A56-CB61-452D-BC80-28A588718C55}" presName="horz1" presStyleCnt="0"/>
      <dgm:spPr/>
    </dgm:pt>
    <dgm:pt modelId="{819BB03C-C757-497F-B696-C17EE710E057}" type="pres">
      <dgm:prSet presAssocID="{C8A85A56-CB61-452D-BC80-28A588718C55}" presName="tx1" presStyleLbl="revTx" presStyleIdx="2" presStyleCnt="4"/>
      <dgm:spPr/>
    </dgm:pt>
    <dgm:pt modelId="{3649004C-8059-4240-A7BE-462C2C6A3E2E}" type="pres">
      <dgm:prSet presAssocID="{C8A85A56-CB61-452D-BC80-28A588718C55}" presName="vert1" presStyleCnt="0"/>
      <dgm:spPr/>
    </dgm:pt>
    <dgm:pt modelId="{5961CCCD-B477-4EA5-8625-1CE7633E0707}" type="pres">
      <dgm:prSet presAssocID="{B76542A5-B213-411B-93C7-AA81E5FBCEED}" presName="thickLine" presStyleLbl="alignNode1" presStyleIdx="3" presStyleCnt="4"/>
      <dgm:spPr/>
    </dgm:pt>
    <dgm:pt modelId="{C11A869D-D578-41CD-BA64-8BC7F6646441}" type="pres">
      <dgm:prSet presAssocID="{B76542A5-B213-411B-93C7-AA81E5FBCEED}" presName="horz1" presStyleCnt="0"/>
      <dgm:spPr/>
    </dgm:pt>
    <dgm:pt modelId="{A5173CDF-7AFB-4B08-9C87-7A89E6E23043}" type="pres">
      <dgm:prSet presAssocID="{B76542A5-B213-411B-93C7-AA81E5FBCEED}" presName="tx1" presStyleLbl="revTx" presStyleIdx="3" presStyleCnt="4"/>
      <dgm:spPr/>
    </dgm:pt>
    <dgm:pt modelId="{A19CB440-C2D5-4D1B-AA85-5D7A7BDC1691}" type="pres">
      <dgm:prSet presAssocID="{B76542A5-B213-411B-93C7-AA81E5FBCEED}" presName="vert1" presStyleCnt="0"/>
      <dgm:spPr/>
    </dgm:pt>
  </dgm:ptLst>
  <dgm:cxnLst>
    <dgm:cxn modelId="{93BF1F30-5C47-4179-8EC7-1ABE7F1FC242}" srcId="{26DE23B2-0B95-4CD3-8C26-78653D1BF9A5}" destId="{C8A85A56-CB61-452D-BC80-28A588718C55}" srcOrd="2" destOrd="0" parTransId="{2029F7D9-FB88-4A7B-B4FE-A03F6492A69A}" sibTransId="{41F048C8-B875-48D8-911E-A9AE47D723D8}"/>
    <dgm:cxn modelId="{150F4378-68FF-48D0-AC54-AEE6545360A9}" type="presOf" srcId="{B76542A5-B213-411B-93C7-AA81E5FBCEED}" destId="{A5173CDF-7AFB-4B08-9C87-7A89E6E23043}" srcOrd="0" destOrd="0" presId="urn:microsoft.com/office/officeart/2008/layout/LinedList"/>
    <dgm:cxn modelId="{133FDB7C-1CBF-4298-A646-C506D0844F63}" type="presOf" srcId="{141E2CAD-B66A-466C-ADD7-437DE4881102}" destId="{08ECFD3C-CE8F-42BA-B73F-B83D1E0E0990}" srcOrd="0" destOrd="0" presId="urn:microsoft.com/office/officeart/2008/layout/LinedList"/>
    <dgm:cxn modelId="{05BCAF8B-AE36-4960-9943-4DB86EAB68BF}" srcId="{26DE23B2-0B95-4CD3-8C26-78653D1BF9A5}" destId="{B76542A5-B213-411B-93C7-AA81E5FBCEED}" srcOrd="3" destOrd="0" parTransId="{A511B2B6-850C-4F93-A6C5-CAAE8A5BC208}" sibTransId="{58C1BAB9-D70E-45AE-9E74-A467A95D5B27}"/>
    <dgm:cxn modelId="{00701697-7D2E-41BF-A81F-829385FC43DF}" srcId="{26DE23B2-0B95-4CD3-8C26-78653D1BF9A5}" destId="{141E2CAD-B66A-466C-ADD7-437DE4881102}" srcOrd="1" destOrd="0" parTransId="{07B8234B-E5D8-4D4A-B4F0-1D3C152CD815}" sibTransId="{26051151-033A-47A8-A67F-B648BF49C764}"/>
    <dgm:cxn modelId="{E234CEC2-629C-4B88-B63C-98FBAC89B6F8}" type="presOf" srcId="{DFF62AEA-83E2-4449-9D3A-14EF78E47E52}" destId="{88EA53D4-3D8C-4FF6-8B41-2A0018181228}" srcOrd="0" destOrd="0" presId="urn:microsoft.com/office/officeart/2008/layout/LinedList"/>
    <dgm:cxn modelId="{080194EF-67AC-49C9-AD32-7BA18DF10AAD}" srcId="{26DE23B2-0B95-4CD3-8C26-78653D1BF9A5}" destId="{DFF62AEA-83E2-4449-9D3A-14EF78E47E52}" srcOrd="0" destOrd="0" parTransId="{3EA84E53-A906-4449-8E61-67BF90C633C3}" sibTransId="{C34A045E-B355-457F-AA17-2FC59F323FF4}"/>
    <dgm:cxn modelId="{0E970EF3-75D6-4981-AB38-3F2FA5DE61D6}" type="presOf" srcId="{C8A85A56-CB61-452D-BC80-28A588718C55}" destId="{819BB03C-C757-497F-B696-C17EE710E057}" srcOrd="0" destOrd="0" presId="urn:microsoft.com/office/officeart/2008/layout/LinedList"/>
    <dgm:cxn modelId="{732164FF-A35D-434E-BE37-A267892DF759}" type="presOf" srcId="{26DE23B2-0B95-4CD3-8C26-78653D1BF9A5}" destId="{FF21E976-8DF6-4B60-B400-CAF6DD19A65A}" srcOrd="0" destOrd="0" presId="urn:microsoft.com/office/officeart/2008/layout/LinedList"/>
    <dgm:cxn modelId="{EFA10D71-A992-48C9-B467-BBAC5454D8E8}" type="presParOf" srcId="{FF21E976-8DF6-4B60-B400-CAF6DD19A65A}" destId="{67A8E495-F5ED-4281-96CF-AB3AB175C694}" srcOrd="0" destOrd="0" presId="urn:microsoft.com/office/officeart/2008/layout/LinedList"/>
    <dgm:cxn modelId="{E452F5A8-95FB-47B5-A451-3DD2FC444DD0}" type="presParOf" srcId="{FF21E976-8DF6-4B60-B400-CAF6DD19A65A}" destId="{0976BFF0-9CD6-45D8-B201-BAF875388FCB}" srcOrd="1" destOrd="0" presId="urn:microsoft.com/office/officeart/2008/layout/LinedList"/>
    <dgm:cxn modelId="{B40A0D56-541E-4F86-BE34-A6D001C0ED33}" type="presParOf" srcId="{0976BFF0-9CD6-45D8-B201-BAF875388FCB}" destId="{88EA53D4-3D8C-4FF6-8B41-2A0018181228}" srcOrd="0" destOrd="0" presId="urn:microsoft.com/office/officeart/2008/layout/LinedList"/>
    <dgm:cxn modelId="{71C2E16F-BE2C-43A4-9018-FC1A3475B174}" type="presParOf" srcId="{0976BFF0-9CD6-45D8-B201-BAF875388FCB}" destId="{3F92A8B0-C508-491E-AE67-0F4E845679B3}" srcOrd="1" destOrd="0" presId="urn:microsoft.com/office/officeart/2008/layout/LinedList"/>
    <dgm:cxn modelId="{BC00BE55-488C-4A8F-BD87-2C2A012E16EF}" type="presParOf" srcId="{FF21E976-8DF6-4B60-B400-CAF6DD19A65A}" destId="{47D13B83-82C5-4B6D-867D-506C95410BD9}" srcOrd="2" destOrd="0" presId="urn:microsoft.com/office/officeart/2008/layout/LinedList"/>
    <dgm:cxn modelId="{DAF1A204-E244-4D35-8BE7-3870ABD9961E}" type="presParOf" srcId="{FF21E976-8DF6-4B60-B400-CAF6DD19A65A}" destId="{4DE9FE4E-1484-4A0E-A607-8477B2D34E34}" srcOrd="3" destOrd="0" presId="urn:microsoft.com/office/officeart/2008/layout/LinedList"/>
    <dgm:cxn modelId="{7AB5E9CA-4592-408F-9AC5-B7F1E268CDBB}" type="presParOf" srcId="{4DE9FE4E-1484-4A0E-A607-8477B2D34E34}" destId="{08ECFD3C-CE8F-42BA-B73F-B83D1E0E0990}" srcOrd="0" destOrd="0" presId="urn:microsoft.com/office/officeart/2008/layout/LinedList"/>
    <dgm:cxn modelId="{0F35A56A-EF8D-4604-9688-C230BAB4A19B}" type="presParOf" srcId="{4DE9FE4E-1484-4A0E-A607-8477B2D34E34}" destId="{A928EEDA-450D-4EF1-949E-D03433DC4722}" srcOrd="1" destOrd="0" presId="urn:microsoft.com/office/officeart/2008/layout/LinedList"/>
    <dgm:cxn modelId="{0D16E4B8-A9C4-4613-976A-EDA56D07026D}" type="presParOf" srcId="{FF21E976-8DF6-4B60-B400-CAF6DD19A65A}" destId="{5F2CA37B-7A65-4C89-BA3C-87ADF038B263}" srcOrd="4" destOrd="0" presId="urn:microsoft.com/office/officeart/2008/layout/LinedList"/>
    <dgm:cxn modelId="{9A62F778-FFF0-407F-A1A9-B865E7C509B4}" type="presParOf" srcId="{FF21E976-8DF6-4B60-B400-CAF6DD19A65A}" destId="{0455A8DD-D01D-4A9B-B009-6AE33744BF6D}" srcOrd="5" destOrd="0" presId="urn:microsoft.com/office/officeart/2008/layout/LinedList"/>
    <dgm:cxn modelId="{6C93578B-6273-4D2E-966D-A5B122316B01}" type="presParOf" srcId="{0455A8DD-D01D-4A9B-B009-6AE33744BF6D}" destId="{819BB03C-C757-497F-B696-C17EE710E057}" srcOrd="0" destOrd="0" presId="urn:microsoft.com/office/officeart/2008/layout/LinedList"/>
    <dgm:cxn modelId="{043058DB-9DB1-412E-8DD1-6BB0C6FBDB4D}" type="presParOf" srcId="{0455A8DD-D01D-4A9B-B009-6AE33744BF6D}" destId="{3649004C-8059-4240-A7BE-462C2C6A3E2E}" srcOrd="1" destOrd="0" presId="urn:microsoft.com/office/officeart/2008/layout/LinedList"/>
    <dgm:cxn modelId="{1BDC1AFF-EB50-4643-8068-F739E7897D51}" type="presParOf" srcId="{FF21E976-8DF6-4B60-B400-CAF6DD19A65A}" destId="{5961CCCD-B477-4EA5-8625-1CE7633E0707}" srcOrd="6" destOrd="0" presId="urn:microsoft.com/office/officeart/2008/layout/LinedList"/>
    <dgm:cxn modelId="{A441F806-32A1-4C05-B3D7-88B8C21BBD7C}" type="presParOf" srcId="{FF21E976-8DF6-4B60-B400-CAF6DD19A65A}" destId="{C11A869D-D578-41CD-BA64-8BC7F6646441}" srcOrd="7" destOrd="0" presId="urn:microsoft.com/office/officeart/2008/layout/LinedList"/>
    <dgm:cxn modelId="{61FBC552-5FC9-4288-8141-F682DA4FFFB6}" type="presParOf" srcId="{C11A869D-D578-41CD-BA64-8BC7F6646441}" destId="{A5173CDF-7AFB-4B08-9C87-7A89E6E23043}" srcOrd="0" destOrd="0" presId="urn:microsoft.com/office/officeart/2008/layout/LinedList"/>
    <dgm:cxn modelId="{CD2E1A38-38E2-4084-8C8A-062DEFC0EB7B}" type="presParOf" srcId="{C11A869D-D578-41CD-BA64-8BC7F6646441}" destId="{A19CB440-C2D5-4D1B-AA85-5D7A7BDC169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4723C6-8AE8-4EE7-9B8E-83CDD16992F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11E0F16-DEE4-412D-AA5E-EDABBC5E1FC6}">
      <dgm:prSet/>
      <dgm:spPr/>
      <dgm:t>
        <a:bodyPr/>
        <a:lstStyle/>
        <a:p>
          <a:r>
            <a:rPr lang="en-US" b="0" i="0"/>
            <a:t>Routing and Switching</a:t>
          </a:r>
          <a:endParaRPr lang="en-US"/>
        </a:p>
      </dgm:t>
    </dgm:pt>
    <dgm:pt modelId="{02792C0B-BDF6-4672-BF18-FFB7F0CC90D3}" type="parTrans" cxnId="{6EB9691E-7C0B-4C7C-9467-A61A05EE6D03}">
      <dgm:prSet/>
      <dgm:spPr/>
      <dgm:t>
        <a:bodyPr/>
        <a:lstStyle/>
        <a:p>
          <a:endParaRPr lang="en-US"/>
        </a:p>
      </dgm:t>
    </dgm:pt>
    <dgm:pt modelId="{D58AA684-4EFE-42DF-B7BC-2A2175ACF985}" type="sibTrans" cxnId="{6EB9691E-7C0B-4C7C-9467-A61A05EE6D03}">
      <dgm:prSet/>
      <dgm:spPr/>
      <dgm:t>
        <a:bodyPr/>
        <a:lstStyle/>
        <a:p>
          <a:endParaRPr lang="en-US"/>
        </a:p>
      </dgm:t>
    </dgm:pt>
    <dgm:pt modelId="{ABF0B4F2-0E5D-4CBF-9444-CD759C449DE6}">
      <dgm:prSet/>
      <dgm:spPr/>
      <dgm:t>
        <a:bodyPr/>
        <a:lstStyle/>
        <a:p>
          <a:r>
            <a:rPr lang="en-US" b="0" i="0"/>
            <a:t>Everything I described above so far falls under routing &amp; switching. This is about </a:t>
          </a:r>
          <a:r>
            <a:rPr lang="en-US" b="0" i="1"/>
            <a:t>connectivity</a:t>
          </a:r>
          <a:r>
            <a:rPr lang="en-US" b="0" i="0"/>
            <a:t>. Connecting devices like computers or servers together using routers and switches, getting network traffic from A to B.</a:t>
          </a:r>
          <a:endParaRPr lang="en-US"/>
        </a:p>
      </dgm:t>
    </dgm:pt>
    <dgm:pt modelId="{4A684EDA-545B-47FA-B1C1-E99E38578DCD}" type="parTrans" cxnId="{E61D5D69-89EC-4AF5-BDC1-078CBA2F7560}">
      <dgm:prSet/>
      <dgm:spPr/>
      <dgm:t>
        <a:bodyPr/>
        <a:lstStyle/>
        <a:p>
          <a:endParaRPr lang="en-US"/>
        </a:p>
      </dgm:t>
    </dgm:pt>
    <dgm:pt modelId="{29C36F60-8DB5-4B8C-930E-13F1F1630CFD}" type="sibTrans" cxnId="{E61D5D69-89EC-4AF5-BDC1-078CBA2F7560}">
      <dgm:prSet/>
      <dgm:spPr/>
      <dgm:t>
        <a:bodyPr/>
        <a:lstStyle/>
        <a:p>
          <a:endParaRPr lang="en-US"/>
        </a:p>
      </dgm:t>
    </dgm:pt>
    <dgm:pt modelId="{7BC3CB38-801C-442A-A9B7-E6F462A1BB1D}">
      <dgm:prSet/>
      <dgm:spPr/>
      <dgm:t>
        <a:bodyPr/>
        <a:lstStyle/>
        <a:p>
          <a:r>
            <a:rPr lang="en-US" b="0" i="0"/>
            <a:t>Voice over IP</a:t>
          </a:r>
          <a:endParaRPr lang="en-US"/>
        </a:p>
      </dgm:t>
    </dgm:pt>
    <dgm:pt modelId="{37806CDF-8E68-4144-99D7-F56DCCD157D5}" type="parTrans" cxnId="{E4896B50-2079-49FC-B191-A70182466FA3}">
      <dgm:prSet/>
      <dgm:spPr/>
      <dgm:t>
        <a:bodyPr/>
        <a:lstStyle/>
        <a:p>
          <a:endParaRPr lang="en-US"/>
        </a:p>
      </dgm:t>
    </dgm:pt>
    <dgm:pt modelId="{7B448A27-C0FE-4A68-917B-6FD6A5939DFE}" type="sibTrans" cxnId="{E4896B50-2079-49FC-B191-A70182466FA3}">
      <dgm:prSet/>
      <dgm:spPr/>
      <dgm:t>
        <a:bodyPr/>
        <a:lstStyle/>
        <a:p>
          <a:endParaRPr lang="en-US"/>
        </a:p>
      </dgm:t>
    </dgm:pt>
    <dgm:pt modelId="{04D20B3C-7977-4037-8FBF-8344345E6D16}">
      <dgm:prSet/>
      <dgm:spPr/>
      <dgm:t>
        <a:bodyPr/>
        <a:lstStyle/>
        <a:p>
          <a:r>
            <a:rPr lang="en-US" b="0" i="0"/>
            <a:t>Originally, computer networks were built only for data traffic and we used phone cables for telephony. Nowadays, we also use the same data network for telephony with VoIP (Voice over IP).</a:t>
          </a:r>
          <a:endParaRPr lang="en-US"/>
        </a:p>
      </dgm:t>
    </dgm:pt>
    <dgm:pt modelId="{3AC90F8B-C0EF-41A0-B3E9-43BAFE3665A0}" type="parTrans" cxnId="{C1019850-B4FD-40A8-AD2B-B70EC084A860}">
      <dgm:prSet/>
      <dgm:spPr/>
      <dgm:t>
        <a:bodyPr/>
        <a:lstStyle/>
        <a:p>
          <a:endParaRPr lang="en-US"/>
        </a:p>
      </dgm:t>
    </dgm:pt>
    <dgm:pt modelId="{B3179723-0342-441B-9778-7D211377F9D0}" type="sibTrans" cxnId="{C1019850-B4FD-40A8-AD2B-B70EC084A860}">
      <dgm:prSet/>
      <dgm:spPr/>
      <dgm:t>
        <a:bodyPr/>
        <a:lstStyle/>
        <a:p>
          <a:endParaRPr lang="en-US"/>
        </a:p>
      </dgm:t>
    </dgm:pt>
    <dgm:pt modelId="{D1650802-D58F-441C-9F34-A57DB448604C}">
      <dgm:prSet/>
      <dgm:spPr/>
      <dgm:t>
        <a:bodyPr/>
        <a:lstStyle/>
        <a:p>
          <a:r>
            <a:rPr lang="en-US" b="0" i="0"/>
            <a:t>We use IP phones that are connected to the network and a digital telephony system with calling rules. We also have to make sure that voice traffic gets preference on the network or you end up with poor audio quality.</a:t>
          </a:r>
          <a:endParaRPr lang="en-US"/>
        </a:p>
      </dgm:t>
    </dgm:pt>
    <dgm:pt modelId="{5C82B402-6C76-4606-BD9A-9AB21A5F9D76}" type="parTrans" cxnId="{0575B711-AC50-492F-80A2-657158D2F8EA}">
      <dgm:prSet/>
      <dgm:spPr/>
      <dgm:t>
        <a:bodyPr/>
        <a:lstStyle/>
        <a:p>
          <a:endParaRPr lang="en-US"/>
        </a:p>
      </dgm:t>
    </dgm:pt>
    <dgm:pt modelId="{C9780102-F30C-46CE-A7FB-74117BC1EBAA}" type="sibTrans" cxnId="{0575B711-AC50-492F-80A2-657158D2F8EA}">
      <dgm:prSet/>
      <dgm:spPr/>
      <dgm:t>
        <a:bodyPr/>
        <a:lstStyle/>
        <a:p>
          <a:endParaRPr lang="en-US"/>
        </a:p>
      </dgm:t>
    </dgm:pt>
    <dgm:pt modelId="{610BD2B2-003A-400E-8BDC-FD0E9A7C11C7}">
      <dgm:prSet/>
      <dgm:spPr/>
      <dgm:t>
        <a:bodyPr/>
        <a:lstStyle/>
        <a:p>
          <a:r>
            <a:rPr lang="en-US" b="0" i="0"/>
            <a:t>Wireless</a:t>
          </a:r>
          <a:endParaRPr lang="en-US"/>
        </a:p>
      </dgm:t>
    </dgm:pt>
    <dgm:pt modelId="{4AE4402B-8B81-4C7E-BDEB-E25E49C104CA}" type="parTrans" cxnId="{7AA3F898-EE1C-485F-AAA9-09FCE337431D}">
      <dgm:prSet/>
      <dgm:spPr/>
      <dgm:t>
        <a:bodyPr/>
        <a:lstStyle/>
        <a:p>
          <a:endParaRPr lang="en-US"/>
        </a:p>
      </dgm:t>
    </dgm:pt>
    <dgm:pt modelId="{91115DF8-C253-4736-9A30-5C35E4D1D08F}" type="sibTrans" cxnId="{7AA3F898-EE1C-485F-AAA9-09FCE337431D}">
      <dgm:prSet/>
      <dgm:spPr/>
      <dgm:t>
        <a:bodyPr/>
        <a:lstStyle/>
        <a:p>
          <a:endParaRPr lang="en-US"/>
        </a:p>
      </dgm:t>
    </dgm:pt>
    <dgm:pt modelId="{B6C65F57-E98B-489D-890B-0A6E90A2A3C9}">
      <dgm:prSet/>
      <dgm:spPr/>
      <dgm:t>
        <a:bodyPr/>
        <a:lstStyle/>
        <a:p>
          <a:r>
            <a:rPr lang="en-US" b="0" i="0"/>
            <a:t>Not too long ago, most networks only had desktop computers with wired connections. Nowadays, a lot of users enter the office with a laptop, smartphone, and tablet, expecting connectivity for all these devices. Wireless networking means you have to understand how data is transmitted and received using radio waves and how to build a network that supports dozens of wireless users using hardware like access points and wireless controllers.</a:t>
          </a:r>
          <a:endParaRPr lang="en-US"/>
        </a:p>
      </dgm:t>
    </dgm:pt>
    <dgm:pt modelId="{41996813-141F-4F95-AA23-B5441CF11DAE}" type="parTrans" cxnId="{A8BF48FD-2F18-4FBC-9F59-1EF1F885B1B9}">
      <dgm:prSet/>
      <dgm:spPr/>
      <dgm:t>
        <a:bodyPr/>
        <a:lstStyle/>
        <a:p>
          <a:endParaRPr lang="en-US"/>
        </a:p>
      </dgm:t>
    </dgm:pt>
    <dgm:pt modelId="{2FADBC22-5B56-4505-8E80-96BFBFEE4268}" type="sibTrans" cxnId="{A8BF48FD-2F18-4FBC-9F59-1EF1F885B1B9}">
      <dgm:prSet/>
      <dgm:spPr/>
      <dgm:t>
        <a:bodyPr/>
        <a:lstStyle/>
        <a:p>
          <a:endParaRPr lang="en-US"/>
        </a:p>
      </dgm:t>
    </dgm:pt>
    <dgm:pt modelId="{5ECF06C3-3121-49CC-8BD1-23A462175449}" type="pres">
      <dgm:prSet presAssocID="{B34723C6-8AE8-4EE7-9B8E-83CDD16992F4}" presName="linear" presStyleCnt="0">
        <dgm:presLayoutVars>
          <dgm:animLvl val="lvl"/>
          <dgm:resizeHandles val="exact"/>
        </dgm:presLayoutVars>
      </dgm:prSet>
      <dgm:spPr/>
    </dgm:pt>
    <dgm:pt modelId="{909B7050-E63B-4735-B7A8-6B0F03E06BD7}" type="pres">
      <dgm:prSet presAssocID="{411E0F16-DEE4-412D-AA5E-EDABBC5E1FC6}" presName="parentText" presStyleLbl="node1" presStyleIdx="0" presStyleCnt="3">
        <dgm:presLayoutVars>
          <dgm:chMax val="0"/>
          <dgm:bulletEnabled val="1"/>
        </dgm:presLayoutVars>
      </dgm:prSet>
      <dgm:spPr/>
    </dgm:pt>
    <dgm:pt modelId="{74823D93-9E08-460C-A820-38EE837FA4DF}" type="pres">
      <dgm:prSet presAssocID="{411E0F16-DEE4-412D-AA5E-EDABBC5E1FC6}" presName="childText" presStyleLbl="revTx" presStyleIdx="0" presStyleCnt="3">
        <dgm:presLayoutVars>
          <dgm:bulletEnabled val="1"/>
        </dgm:presLayoutVars>
      </dgm:prSet>
      <dgm:spPr/>
    </dgm:pt>
    <dgm:pt modelId="{41196C92-636D-4E63-86B1-73722FC61B8B}" type="pres">
      <dgm:prSet presAssocID="{7BC3CB38-801C-442A-A9B7-E6F462A1BB1D}" presName="parentText" presStyleLbl="node1" presStyleIdx="1" presStyleCnt="3">
        <dgm:presLayoutVars>
          <dgm:chMax val="0"/>
          <dgm:bulletEnabled val="1"/>
        </dgm:presLayoutVars>
      </dgm:prSet>
      <dgm:spPr/>
    </dgm:pt>
    <dgm:pt modelId="{579EB10B-28A7-4B30-92FF-C20D354E50F0}" type="pres">
      <dgm:prSet presAssocID="{7BC3CB38-801C-442A-A9B7-E6F462A1BB1D}" presName="childText" presStyleLbl="revTx" presStyleIdx="1" presStyleCnt="3">
        <dgm:presLayoutVars>
          <dgm:bulletEnabled val="1"/>
        </dgm:presLayoutVars>
      </dgm:prSet>
      <dgm:spPr/>
    </dgm:pt>
    <dgm:pt modelId="{470D3368-403A-4BBD-854E-1E74D9FE26F0}" type="pres">
      <dgm:prSet presAssocID="{610BD2B2-003A-400E-8BDC-FD0E9A7C11C7}" presName="parentText" presStyleLbl="node1" presStyleIdx="2" presStyleCnt="3">
        <dgm:presLayoutVars>
          <dgm:chMax val="0"/>
          <dgm:bulletEnabled val="1"/>
        </dgm:presLayoutVars>
      </dgm:prSet>
      <dgm:spPr/>
    </dgm:pt>
    <dgm:pt modelId="{0EEE02F3-5949-4ACD-8351-833956278791}" type="pres">
      <dgm:prSet presAssocID="{610BD2B2-003A-400E-8BDC-FD0E9A7C11C7}" presName="childText" presStyleLbl="revTx" presStyleIdx="2" presStyleCnt="3">
        <dgm:presLayoutVars>
          <dgm:bulletEnabled val="1"/>
        </dgm:presLayoutVars>
      </dgm:prSet>
      <dgm:spPr/>
    </dgm:pt>
  </dgm:ptLst>
  <dgm:cxnLst>
    <dgm:cxn modelId="{1D759607-34D1-486D-8293-EBAF63ABB2B0}" type="presOf" srcId="{B34723C6-8AE8-4EE7-9B8E-83CDD16992F4}" destId="{5ECF06C3-3121-49CC-8BD1-23A462175449}" srcOrd="0" destOrd="0" presId="urn:microsoft.com/office/officeart/2005/8/layout/vList2"/>
    <dgm:cxn modelId="{0575B711-AC50-492F-80A2-657158D2F8EA}" srcId="{7BC3CB38-801C-442A-A9B7-E6F462A1BB1D}" destId="{D1650802-D58F-441C-9F34-A57DB448604C}" srcOrd="1" destOrd="0" parTransId="{5C82B402-6C76-4606-BD9A-9AB21A5F9D76}" sibTransId="{C9780102-F30C-46CE-A7FB-74117BC1EBAA}"/>
    <dgm:cxn modelId="{6EB9691E-7C0B-4C7C-9467-A61A05EE6D03}" srcId="{B34723C6-8AE8-4EE7-9B8E-83CDD16992F4}" destId="{411E0F16-DEE4-412D-AA5E-EDABBC5E1FC6}" srcOrd="0" destOrd="0" parTransId="{02792C0B-BDF6-4672-BF18-FFB7F0CC90D3}" sibTransId="{D58AA684-4EFE-42DF-B7BC-2A2175ACF985}"/>
    <dgm:cxn modelId="{5C8C412E-4DEF-4852-9CA8-8B646CF3E5DB}" type="presOf" srcId="{610BD2B2-003A-400E-8BDC-FD0E9A7C11C7}" destId="{470D3368-403A-4BBD-854E-1E74D9FE26F0}" srcOrd="0" destOrd="0" presId="urn:microsoft.com/office/officeart/2005/8/layout/vList2"/>
    <dgm:cxn modelId="{E61D5D69-89EC-4AF5-BDC1-078CBA2F7560}" srcId="{411E0F16-DEE4-412D-AA5E-EDABBC5E1FC6}" destId="{ABF0B4F2-0E5D-4CBF-9444-CD759C449DE6}" srcOrd="0" destOrd="0" parTransId="{4A684EDA-545B-47FA-B1C1-E99E38578DCD}" sibTransId="{29C36F60-8DB5-4B8C-930E-13F1F1630CFD}"/>
    <dgm:cxn modelId="{E4896B50-2079-49FC-B191-A70182466FA3}" srcId="{B34723C6-8AE8-4EE7-9B8E-83CDD16992F4}" destId="{7BC3CB38-801C-442A-A9B7-E6F462A1BB1D}" srcOrd="1" destOrd="0" parTransId="{37806CDF-8E68-4144-99D7-F56DCCD157D5}" sibTransId="{7B448A27-C0FE-4A68-917B-6FD6A5939DFE}"/>
    <dgm:cxn modelId="{C1019850-B4FD-40A8-AD2B-B70EC084A860}" srcId="{7BC3CB38-801C-442A-A9B7-E6F462A1BB1D}" destId="{04D20B3C-7977-4037-8FBF-8344345E6D16}" srcOrd="0" destOrd="0" parTransId="{3AC90F8B-C0EF-41A0-B3E9-43BAFE3665A0}" sibTransId="{B3179723-0342-441B-9778-7D211377F9D0}"/>
    <dgm:cxn modelId="{989D6874-96E3-4D71-967C-BA651A809D85}" type="presOf" srcId="{04D20B3C-7977-4037-8FBF-8344345E6D16}" destId="{579EB10B-28A7-4B30-92FF-C20D354E50F0}" srcOrd="0" destOrd="0" presId="urn:microsoft.com/office/officeart/2005/8/layout/vList2"/>
    <dgm:cxn modelId="{C7CE0255-CF0A-45D0-BE59-E083B0F04CC3}" type="presOf" srcId="{411E0F16-DEE4-412D-AA5E-EDABBC5E1FC6}" destId="{909B7050-E63B-4735-B7A8-6B0F03E06BD7}" srcOrd="0" destOrd="0" presId="urn:microsoft.com/office/officeart/2005/8/layout/vList2"/>
    <dgm:cxn modelId="{49BC2387-3090-4757-8894-25FD7F83CF62}" type="presOf" srcId="{7BC3CB38-801C-442A-A9B7-E6F462A1BB1D}" destId="{41196C92-636D-4E63-86B1-73722FC61B8B}" srcOrd="0" destOrd="0" presId="urn:microsoft.com/office/officeart/2005/8/layout/vList2"/>
    <dgm:cxn modelId="{7B918D95-8484-4A48-ADAC-411FA9FD24B7}" type="presOf" srcId="{D1650802-D58F-441C-9F34-A57DB448604C}" destId="{579EB10B-28A7-4B30-92FF-C20D354E50F0}" srcOrd="0" destOrd="1" presId="urn:microsoft.com/office/officeart/2005/8/layout/vList2"/>
    <dgm:cxn modelId="{7AA3F898-EE1C-485F-AAA9-09FCE337431D}" srcId="{B34723C6-8AE8-4EE7-9B8E-83CDD16992F4}" destId="{610BD2B2-003A-400E-8BDC-FD0E9A7C11C7}" srcOrd="2" destOrd="0" parTransId="{4AE4402B-8B81-4C7E-BDEB-E25E49C104CA}" sibTransId="{91115DF8-C253-4736-9A30-5C35E4D1D08F}"/>
    <dgm:cxn modelId="{3286799D-164B-436F-BA74-0E16D1CA7345}" type="presOf" srcId="{ABF0B4F2-0E5D-4CBF-9444-CD759C449DE6}" destId="{74823D93-9E08-460C-A820-38EE837FA4DF}" srcOrd="0" destOrd="0" presId="urn:microsoft.com/office/officeart/2005/8/layout/vList2"/>
    <dgm:cxn modelId="{A8BF48FD-2F18-4FBC-9F59-1EF1F885B1B9}" srcId="{610BD2B2-003A-400E-8BDC-FD0E9A7C11C7}" destId="{B6C65F57-E98B-489D-890B-0A6E90A2A3C9}" srcOrd="0" destOrd="0" parTransId="{41996813-141F-4F95-AA23-B5441CF11DAE}" sibTransId="{2FADBC22-5B56-4505-8E80-96BFBFEE4268}"/>
    <dgm:cxn modelId="{8E204DFD-9212-4BBE-B2D6-99E0DC0B95FC}" type="presOf" srcId="{B6C65F57-E98B-489D-890B-0A6E90A2A3C9}" destId="{0EEE02F3-5949-4ACD-8351-833956278791}" srcOrd="0" destOrd="0" presId="urn:microsoft.com/office/officeart/2005/8/layout/vList2"/>
    <dgm:cxn modelId="{1953CD5C-BEAA-4D4B-A508-8B0C0179D304}" type="presParOf" srcId="{5ECF06C3-3121-49CC-8BD1-23A462175449}" destId="{909B7050-E63B-4735-B7A8-6B0F03E06BD7}" srcOrd="0" destOrd="0" presId="urn:microsoft.com/office/officeart/2005/8/layout/vList2"/>
    <dgm:cxn modelId="{A3BACFC2-CE27-41C4-8B13-948B096CCF85}" type="presParOf" srcId="{5ECF06C3-3121-49CC-8BD1-23A462175449}" destId="{74823D93-9E08-460C-A820-38EE837FA4DF}" srcOrd="1" destOrd="0" presId="urn:microsoft.com/office/officeart/2005/8/layout/vList2"/>
    <dgm:cxn modelId="{7C065E08-CA0F-4B4B-8EDC-FE8747366726}" type="presParOf" srcId="{5ECF06C3-3121-49CC-8BD1-23A462175449}" destId="{41196C92-636D-4E63-86B1-73722FC61B8B}" srcOrd="2" destOrd="0" presId="urn:microsoft.com/office/officeart/2005/8/layout/vList2"/>
    <dgm:cxn modelId="{190F6870-4A2E-4B00-892D-A14076FB0F9E}" type="presParOf" srcId="{5ECF06C3-3121-49CC-8BD1-23A462175449}" destId="{579EB10B-28A7-4B30-92FF-C20D354E50F0}" srcOrd="3" destOrd="0" presId="urn:microsoft.com/office/officeart/2005/8/layout/vList2"/>
    <dgm:cxn modelId="{92584838-FC4C-43EB-8B6C-EB4ED429B903}" type="presParOf" srcId="{5ECF06C3-3121-49CC-8BD1-23A462175449}" destId="{470D3368-403A-4BBD-854E-1E74D9FE26F0}" srcOrd="4" destOrd="0" presId="urn:microsoft.com/office/officeart/2005/8/layout/vList2"/>
    <dgm:cxn modelId="{6B41CEE3-87B1-4E4E-93A3-79E2D9818663}" type="presParOf" srcId="{5ECF06C3-3121-49CC-8BD1-23A462175449}" destId="{0EEE02F3-5949-4ACD-8351-83395627879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1B559-ED46-41B4-BFA4-C69D42F91BA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C324D97-EB84-4CDB-AE87-B85AB0DF0BC3}">
      <dgm:prSet/>
      <dgm:spPr/>
      <dgm:t>
        <a:bodyPr/>
        <a:lstStyle/>
        <a:p>
          <a:r>
            <a:rPr lang="en-US" b="0" i="0"/>
            <a:t>Data Center</a:t>
          </a:r>
          <a:endParaRPr lang="en-US"/>
        </a:p>
      </dgm:t>
    </dgm:pt>
    <dgm:pt modelId="{87E9A2C3-0CDF-4DBB-9D4B-220AE25BE796}" type="parTrans" cxnId="{0F50EE07-0EE6-4B48-99E9-26A40C7677BF}">
      <dgm:prSet/>
      <dgm:spPr/>
      <dgm:t>
        <a:bodyPr/>
        <a:lstStyle/>
        <a:p>
          <a:endParaRPr lang="en-US"/>
        </a:p>
      </dgm:t>
    </dgm:pt>
    <dgm:pt modelId="{17AE24E7-367F-4BE4-B013-A0B752A59E63}" type="sibTrans" cxnId="{0F50EE07-0EE6-4B48-99E9-26A40C7677BF}">
      <dgm:prSet/>
      <dgm:spPr/>
      <dgm:t>
        <a:bodyPr/>
        <a:lstStyle/>
        <a:p>
          <a:endParaRPr lang="en-US"/>
        </a:p>
      </dgm:t>
    </dgm:pt>
    <dgm:pt modelId="{50B06D59-4CD2-492B-B7DB-93D3C1D7C812}">
      <dgm:prSet/>
      <dgm:spPr/>
      <dgm:t>
        <a:bodyPr/>
        <a:lstStyle/>
        <a:p>
          <a:r>
            <a:rPr lang="en-US" b="0" i="0"/>
            <a:t>A data center is a facility that houses up to thousands of servers. There’s air conditioning, it’s dust free, fire suppression and everything else to ensures these servers stay up and running. These servers might be used by millions of users all over the globe. The networking equipment that is used to connect all these servers has different requirements compared to your average office network.</a:t>
          </a:r>
          <a:endParaRPr lang="en-US"/>
        </a:p>
      </dgm:t>
    </dgm:pt>
    <dgm:pt modelId="{EF871F5B-14A0-40D0-B8FE-046F24FBA2F8}" type="parTrans" cxnId="{01F97296-D211-4127-91AD-985F85EF3B7C}">
      <dgm:prSet/>
      <dgm:spPr/>
      <dgm:t>
        <a:bodyPr/>
        <a:lstStyle/>
        <a:p>
          <a:endParaRPr lang="en-US"/>
        </a:p>
      </dgm:t>
    </dgm:pt>
    <dgm:pt modelId="{E9A3D07B-B429-48F7-9A93-9D30A0EF6AB7}" type="sibTrans" cxnId="{01F97296-D211-4127-91AD-985F85EF3B7C}">
      <dgm:prSet/>
      <dgm:spPr/>
      <dgm:t>
        <a:bodyPr/>
        <a:lstStyle/>
        <a:p>
          <a:endParaRPr lang="en-US"/>
        </a:p>
      </dgm:t>
    </dgm:pt>
    <dgm:pt modelId="{9B9D9002-D8AC-4A17-85BF-1481A6640B34}">
      <dgm:prSet/>
      <dgm:spPr/>
      <dgm:t>
        <a:bodyPr/>
        <a:lstStyle/>
        <a:p>
          <a:r>
            <a:rPr lang="en-US" b="0" i="0"/>
            <a:t>Security</a:t>
          </a:r>
          <a:endParaRPr lang="en-US"/>
        </a:p>
      </dgm:t>
    </dgm:pt>
    <dgm:pt modelId="{8BF6330A-33F7-4B4F-91A4-72F6EAAA3C30}" type="parTrans" cxnId="{5EA2C7AE-9DF8-40AA-A6EA-E06AF33DFE2E}">
      <dgm:prSet/>
      <dgm:spPr/>
      <dgm:t>
        <a:bodyPr/>
        <a:lstStyle/>
        <a:p>
          <a:endParaRPr lang="en-US"/>
        </a:p>
      </dgm:t>
    </dgm:pt>
    <dgm:pt modelId="{B5C88171-71DB-4202-BB7E-A3BE12E38E7A}" type="sibTrans" cxnId="{5EA2C7AE-9DF8-40AA-A6EA-E06AF33DFE2E}">
      <dgm:prSet/>
      <dgm:spPr/>
      <dgm:t>
        <a:bodyPr/>
        <a:lstStyle/>
        <a:p>
          <a:endParaRPr lang="en-US"/>
        </a:p>
      </dgm:t>
    </dgm:pt>
    <dgm:pt modelId="{0F66C98C-FC14-4B0E-829F-B004B7B12907}">
      <dgm:prSet/>
      <dgm:spPr/>
      <dgm:t>
        <a:bodyPr/>
        <a:lstStyle/>
        <a:p>
          <a:r>
            <a:rPr lang="en-US" b="0" i="0"/>
            <a:t>Network security covers a lot of different topics. Here are some of the things we have to deal with:</a:t>
          </a:r>
          <a:endParaRPr lang="en-US"/>
        </a:p>
      </dgm:t>
    </dgm:pt>
    <dgm:pt modelId="{F3691D6F-B680-4302-A12A-AFAF4A271FB5}" type="parTrans" cxnId="{8E44E018-B5E3-44D0-BDF8-D3E137A503F3}">
      <dgm:prSet/>
      <dgm:spPr/>
      <dgm:t>
        <a:bodyPr/>
        <a:lstStyle/>
        <a:p>
          <a:endParaRPr lang="en-US"/>
        </a:p>
      </dgm:t>
    </dgm:pt>
    <dgm:pt modelId="{95680CBD-03D7-41EC-B379-1E71017BF70B}" type="sibTrans" cxnId="{8E44E018-B5E3-44D0-BDF8-D3E137A503F3}">
      <dgm:prSet/>
      <dgm:spPr/>
      <dgm:t>
        <a:bodyPr/>
        <a:lstStyle/>
        <a:p>
          <a:endParaRPr lang="en-US"/>
        </a:p>
      </dgm:t>
    </dgm:pt>
    <dgm:pt modelId="{03D20FD2-E07E-4CB7-B839-155C0BA6DCC2}">
      <dgm:prSet/>
      <dgm:spPr/>
      <dgm:t>
        <a:bodyPr/>
        <a:lstStyle/>
        <a:p>
          <a:r>
            <a:rPr lang="en-US" b="0" i="0"/>
            <a:t>Monitor network traffic, making sure no malicious attackers are able to enter our network.</a:t>
          </a:r>
          <a:endParaRPr lang="en-US"/>
        </a:p>
      </dgm:t>
    </dgm:pt>
    <dgm:pt modelId="{605D9993-C9B7-463A-9248-409B7D8EF995}" type="parTrans" cxnId="{F7DBEAE8-E3E9-4945-9720-B655F791CBD7}">
      <dgm:prSet/>
      <dgm:spPr/>
      <dgm:t>
        <a:bodyPr/>
        <a:lstStyle/>
        <a:p>
          <a:endParaRPr lang="en-US"/>
        </a:p>
      </dgm:t>
    </dgm:pt>
    <dgm:pt modelId="{A659EDA0-750A-44E1-A5B0-5A39FCA662CF}" type="sibTrans" cxnId="{F7DBEAE8-E3E9-4945-9720-B655F791CBD7}">
      <dgm:prSet/>
      <dgm:spPr/>
      <dgm:t>
        <a:bodyPr/>
        <a:lstStyle/>
        <a:p>
          <a:endParaRPr lang="en-US"/>
        </a:p>
      </dgm:t>
    </dgm:pt>
    <dgm:pt modelId="{F7A9B99B-F3BB-4043-BC68-CFE28EFCB9F9}">
      <dgm:prSet/>
      <dgm:spPr/>
      <dgm:t>
        <a:bodyPr/>
        <a:lstStyle/>
        <a:p>
          <a:r>
            <a:rPr lang="en-US" b="0" i="0"/>
            <a:t>Block malicious traffic using network devices like a firewall.</a:t>
          </a:r>
          <a:endParaRPr lang="en-US"/>
        </a:p>
      </dgm:t>
    </dgm:pt>
    <dgm:pt modelId="{A6D61F30-D723-446B-80D6-D2103A1B4873}" type="parTrans" cxnId="{27339BE5-A25A-4AD1-8634-CCAB6CC5FFBD}">
      <dgm:prSet/>
      <dgm:spPr/>
      <dgm:t>
        <a:bodyPr/>
        <a:lstStyle/>
        <a:p>
          <a:endParaRPr lang="en-US"/>
        </a:p>
      </dgm:t>
    </dgm:pt>
    <dgm:pt modelId="{3B805E6C-D9B3-4FFA-BF2F-C6F45B68DF7E}" type="sibTrans" cxnId="{27339BE5-A25A-4AD1-8634-CCAB6CC5FFBD}">
      <dgm:prSet/>
      <dgm:spPr/>
      <dgm:t>
        <a:bodyPr/>
        <a:lstStyle/>
        <a:p>
          <a:endParaRPr lang="en-US"/>
        </a:p>
      </dgm:t>
    </dgm:pt>
    <dgm:pt modelId="{156C7648-4966-4019-BC5A-DFF851EF3344}">
      <dgm:prSet/>
      <dgm:spPr/>
      <dgm:t>
        <a:bodyPr/>
        <a:lstStyle/>
        <a:p>
          <a:r>
            <a:rPr lang="en-US" b="0" i="0"/>
            <a:t>Encrypt traffic between different networks using VPNs.</a:t>
          </a:r>
          <a:endParaRPr lang="en-US"/>
        </a:p>
      </dgm:t>
    </dgm:pt>
    <dgm:pt modelId="{969DE8D6-A471-48D0-8785-2845A0A108A8}" type="parTrans" cxnId="{542C84BD-543D-4E2F-AF16-FEB5E714730B}">
      <dgm:prSet/>
      <dgm:spPr/>
      <dgm:t>
        <a:bodyPr/>
        <a:lstStyle/>
        <a:p>
          <a:endParaRPr lang="en-US"/>
        </a:p>
      </dgm:t>
    </dgm:pt>
    <dgm:pt modelId="{B334CE25-C8D5-42F5-B63B-08BA70B499EF}" type="sibTrans" cxnId="{542C84BD-543D-4E2F-AF16-FEB5E714730B}">
      <dgm:prSet/>
      <dgm:spPr/>
      <dgm:t>
        <a:bodyPr/>
        <a:lstStyle/>
        <a:p>
          <a:endParaRPr lang="en-US"/>
        </a:p>
      </dgm:t>
    </dgm:pt>
    <dgm:pt modelId="{6B0D752A-94BF-4D1C-B368-004E4070C95B}">
      <dgm:prSet/>
      <dgm:spPr/>
      <dgm:t>
        <a:bodyPr/>
        <a:lstStyle/>
        <a:p>
          <a:r>
            <a:rPr lang="en-US" b="0" i="0"/>
            <a:t>Authenticate users before they get access to the network.</a:t>
          </a:r>
          <a:endParaRPr lang="en-US"/>
        </a:p>
      </dgm:t>
    </dgm:pt>
    <dgm:pt modelId="{C61A204F-0594-4A17-A505-8AADA75185A4}" type="parTrans" cxnId="{0B21B45A-11FD-483D-92DC-03CF6B765DDD}">
      <dgm:prSet/>
      <dgm:spPr/>
      <dgm:t>
        <a:bodyPr/>
        <a:lstStyle/>
        <a:p>
          <a:endParaRPr lang="en-US"/>
        </a:p>
      </dgm:t>
    </dgm:pt>
    <dgm:pt modelId="{7F23AB2C-E3B3-42B6-842D-17E1A9D56C5E}" type="sibTrans" cxnId="{0B21B45A-11FD-483D-92DC-03CF6B765DDD}">
      <dgm:prSet/>
      <dgm:spPr/>
      <dgm:t>
        <a:bodyPr/>
        <a:lstStyle/>
        <a:p>
          <a:endParaRPr lang="en-US"/>
        </a:p>
      </dgm:t>
    </dgm:pt>
    <dgm:pt modelId="{605CE1A7-B033-4D71-A048-6814BDB310AD}">
      <dgm:prSet/>
      <dgm:spPr/>
      <dgm:t>
        <a:bodyPr/>
        <a:lstStyle/>
        <a:p>
          <a:r>
            <a:rPr lang="en-US" b="0" i="0"/>
            <a:t>Create security policies and ensure they are enforced.</a:t>
          </a:r>
          <a:endParaRPr lang="en-US"/>
        </a:p>
      </dgm:t>
    </dgm:pt>
    <dgm:pt modelId="{816EBF65-850D-451D-B562-F0CB9E2851C2}" type="parTrans" cxnId="{B63E5C73-72AB-4F4D-AC1A-4E0149929F89}">
      <dgm:prSet/>
      <dgm:spPr/>
      <dgm:t>
        <a:bodyPr/>
        <a:lstStyle/>
        <a:p>
          <a:endParaRPr lang="en-US"/>
        </a:p>
      </dgm:t>
    </dgm:pt>
    <dgm:pt modelId="{7715267F-4FE9-4B23-8252-07D036070EEB}" type="sibTrans" cxnId="{B63E5C73-72AB-4F4D-AC1A-4E0149929F89}">
      <dgm:prSet/>
      <dgm:spPr/>
      <dgm:t>
        <a:bodyPr/>
        <a:lstStyle/>
        <a:p>
          <a:endParaRPr lang="en-US"/>
        </a:p>
      </dgm:t>
    </dgm:pt>
    <dgm:pt modelId="{C7AE7EA9-A348-4E73-9229-6B720C7AC18A}" type="pres">
      <dgm:prSet presAssocID="{3A51B559-ED46-41B4-BFA4-C69D42F91BA0}" presName="linear" presStyleCnt="0">
        <dgm:presLayoutVars>
          <dgm:animLvl val="lvl"/>
          <dgm:resizeHandles val="exact"/>
        </dgm:presLayoutVars>
      </dgm:prSet>
      <dgm:spPr/>
    </dgm:pt>
    <dgm:pt modelId="{ABD44BE5-65F7-4699-BDB4-9B8BD0566A23}" type="pres">
      <dgm:prSet presAssocID="{1C324D97-EB84-4CDB-AE87-B85AB0DF0BC3}" presName="parentText" presStyleLbl="node1" presStyleIdx="0" presStyleCnt="2">
        <dgm:presLayoutVars>
          <dgm:chMax val="0"/>
          <dgm:bulletEnabled val="1"/>
        </dgm:presLayoutVars>
      </dgm:prSet>
      <dgm:spPr/>
    </dgm:pt>
    <dgm:pt modelId="{98475DA2-08E6-42A1-95D2-484BA141B0BA}" type="pres">
      <dgm:prSet presAssocID="{1C324D97-EB84-4CDB-AE87-B85AB0DF0BC3}" presName="childText" presStyleLbl="revTx" presStyleIdx="0" presStyleCnt="2">
        <dgm:presLayoutVars>
          <dgm:bulletEnabled val="1"/>
        </dgm:presLayoutVars>
      </dgm:prSet>
      <dgm:spPr/>
    </dgm:pt>
    <dgm:pt modelId="{621EC8D8-A83A-4B36-96D4-ED227BA5A1B1}" type="pres">
      <dgm:prSet presAssocID="{9B9D9002-D8AC-4A17-85BF-1481A6640B34}" presName="parentText" presStyleLbl="node1" presStyleIdx="1" presStyleCnt="2">
        <dgm:presLayoutVars>
          <dgm:chMax val="0"/>
          <dgm:bulletEnabled val="1"/>
        </dgm:presLayoutVars>
      </dgm:prSet>
      <dgm:spPr/>
    </dgm:pt>
    <dgm:pt modelId="{C272AE3F-5F9E-4301-92DE-0CFA2B75D7E7}" type="pres">
      <dgm:prSet presAssocID="{9B9D9002-D8AC-4A17-85BF-1481A6640B34}" presName="childText" presStyleLbl="revTx" presStyleIdx="1" presStyleCnt="2">
        <dgm:presLayoutVars>
          <dgm:bulletEnabled val="1"/>
        </dgm:presLayoutVars>
      </dgm:prSet>
      <dgm:spPr/>
    </dgm:pt>
  </dgm:ptLst>
  <dgm:cxnLst>
    <dgm:cxn modelId="{0F50EE07-0EE6-4B48-99E9-26A40C7677BF}" srcId="{3A51B559-ED46-41B4-BFA4-C69D42F91BA0}" destId="{1C324D97-EB84-4CDB-AE87-B85AB0DF0BC3}" srcOrd="0" destOrd="0" parTransId="{87E9A2C3-0CDF-4DBB-9D4B-220AE25BE796}" sibTransId="{17AE24E7-367F-4BE4-B013-A0B752A59E63}"/>
    <dgm:cxn modelId="{91E5980D-CD05-46FE-A4AF-BC24D500E4A7}" type="presOf" srcId="{03D20FD2-E07E-4CB7-B839-155C0BA6DCC2}" destId="{C272AE3F-5F9E-4301-92DE-0CFA2B75D7E7}" srcOrd="0" destOrd="1" presId="urn:microsoft.com/office/officeart/2005/8/layout/vList2"/>
    <dgm:cxn modelId="{8E44E018-B5E3-44D0-BDF8-D3E137A503F3}" srcId="{9B9D9002-D8AC-4A17-85BF-1481A6640B34}" destId="{0F66C98C-FC14-4B0E-829F-B004B7B12907}" srcOrd="0" destOrd="0" parTransId="{F3691D6F-B680-4302-A12A-AFAF4A271FB5}" sibTransId="{95680CBD-03D7-41EC-B379-1E71017BF70B}"/>
    <dgm:cxn modelId="{62FF0D32-784F-4228-8936-3BE10E97B665}" type="presOf" srcId="{605CE1A7-B033-4D71-A048-6814BDB310AD}" destId="{C272AE3F-5F9E-4301-92DE-0CFA2B75D7E7}" srcOrd="0" destOrd="5" presId="urn:microsoft.com/office/officeart/2005/8/layout/vList2"/>
    <dgm:cxn modelId="{94396E63-9B7B-429B-9A04-CFBC8A2DA4E5}" type="presOf" srcId="{6B0D752A-94BF-4D1C-B368-004E4070C95B}" destId="{C272AE3F-5F9E-4301-92DE-0CFA2B75D7E7}" srcOrd="0" destOrd="4" presId="urn:microsoft.com/office/officeart/2005/8/layout/vList2"/>
    <dgm:cxn modelId="{975F8D66-B63D-40F6-9E06-2D4E7DE1F57F}" type="presOf" srcId="{1C324D97-EB84-4CDB-AE87-B85AB0DF0BC3}" destId="{ABD44BE5-65F7-4699-BDB4-9B8BD0566A23}" srcOrd="0" destOrd="0" presId="urn:microsoft.com/office/officeart/2005/8/layout/vList2"/>
    <dgm:cxn modelId="{4044DA69-C3C5-4E19-B440-F1082011A1E0}" type="presOf" srcId="{50B06D59-4CD2-492B-B7DB-93D3C1D7C812}" destId="{98475DA2-08E6-42A1-95D2-484BA141B0BA}" srcOrd="0" destOrd="0" presId="urn:microsoft.com/office/officeart/2005/8/layout/vList2"/>
    <dgm:cxn modelId="{B63E5C73-72AB-4F4D-AC1A-4E0149929F89}" srcId="{0F66C98C-FC14-4B0E-829F-B004B7B12907}" destId="{605CE1A7-B033-4D71-A048-6814BDB310AD}" srcOrd="4" destOrd="0" parTransId="{816EBF65-850D-451D-B562-F0CB9E2851C2}" sibTransId="{7715267F-4FE9-4B23-8252-07D036070EEB}"/>
    <dgm:cxn modelId="{0B21B45A-11FD-483D-92DC-03CF6B765DDD}" srcId="{0F66C98C-FC14-4B0E-829F-B004B7B12907}" destId="{6B0D752A-94BF-4D1C-B368-004E4070C95B}" srcOrd="3" destOrd="0" parTransId="{C61A204F-0594-4A17-A505-8AADA75185A4}" sibTransId="{7F23AB2C-E3B3-42B6-842D-17E1A9D56C5E}"/>
    <dgm:cxn modelId="{5E09457E-A239-4A4B-980C-D39444035268}" type="presOf" srcId="{0F66C98C-FC14-4B0E-829F-B004B7B12907}" destId="{C272AE3F-5F9E-4301-92DE-0CFA2B75D7E7}" srcOrd="0" destOrd="0" presId="urn:microsoft.com/office/officeart/2005/8/layout/vList2"/>
    <dgm:cxn modelId="{6336748B-1DD0-4508-9511-98E8B1B070FC}" type="presOf" srcId="{9B9D9002-D8AC-4A17-85BF-1481A6640B34}" destId="{621EC8D8-A83A-4B36-96D4-ED227BA5A1B1}" srcOrd="0" destOrd="0" presId="urn:microsoft.com/office/officeart/2005/8/layout/vList2"/>
    <dgm:cxn modelId="{01F97296-D211-4127-91AD-985F85EF3B7C}" srcId="{1C324D97-EB84-4CDB-AE87-B85AB0DF0BC3}" destId="{50B06D59-4CD2-492B-B7DB-93D3C1D7C812}" srcOrd="0" destOrd="0" parTransId="{EF871F5B-14A0-40D0-B8FE-046F24FBA2F8}" sibTransId="{E9A3D07B-B429-48F7-9A93-9D30A0EF6AB7}"/>
    <dgm:cxn modelId="{E4900E9F-A777-4DCC-A79F-D9C0E18B97E1}" type="presOf" srcId="{3A51B559-ED46-41B4-BFA4-C69D42F91BA0}" destId="{C7AE7EA9-A348-4E73-9229-6B720C7AC18A}" srcOrd="0" destOrd="0" presId="urn:microsoft.com/office/officeart/2005/8/layout/vList2"/>
    <dgm:cxn modelId="{5EA2C7AE-9DF8-40AA-A6EA-E06AF33DFE2E}" srcId="{3A51B559-ED46-41B4-BFA4-C69D42F91BA0}" destId="{9B9D9002-D8AC-4A17-85BF-1481A6640B34}" srcOrd="1" destOrd="0" parTransId="{8BF6330A-33F7-4B4F-91A4-72F6EAAA3C30}" sibTransId="{B5C88171-71DB-4202-BB7E-A3BE12E38E7A}"/>
    <dgm:cxn modelId="{A013D1AE-CCF2-4948-8980-23F97526D014}" type="presOf" srcId="{F7A9B99B-F3BB-4043-BC68-CFE28EFCB9F9}" destId="{C272AE3F-5F9E-4301-92DE-0CFA2B75D7E7}" srcOrd="0" destOrd="2" presId="urn:microsoft.com/office/officeart/2005/8/layout/vList2"/>
    <dgm:cxn modelId="{542C84BD-543D-4E2F-AF16-FEB5E714730B}" srcId="{0F66C98C-FC14-4B0E-829F-B004B7B12907}" destId="{156C7648-4966-4019-BC5A-DFF851EF3344}" srcOrd="2" destOrd="0" parTransId="{969DE8D6-A471-48D0-8785-2845A0A108A8}" sibTransId="{B334CE25-C8D5-42F5-B63B-08BA70B499EF}"/>
    <dgm:cxn modelId="{DD62F7D0-CC4C-4686-82F8-13AF5CB71932}" type="presOf" srcId="{156C7648-4966-4019-BC5A-DFF851EF3344}" destId="{C272AE3F-5F9E-4301-92DE-0CFA2B75D7E7}" srcOrd="0" destOrd="3" presId="urn:microsoft.com/office/officeart/2005/8/layout/vList2"/>
    <dgm:cxn modelId="{27339BE5-A25A-4AD1-8634-CCAB6CC5FFBD}" srcId="{0F66C98C-FC14-4B0E-829F-B004B7B12907}" destId="{F7A9B99B-F3BB-4043-BC68-CFE28EFCB9F9}" srcOrd="1" destOrd="0" parTransId="{A6D61F30-D723-446B-80D6-D2103A1B4873}" sibTransId="{3B805E6C-D9B3-4FFA-BF2F-C6F45B68DF7E}"/>
    <dgm:cxn modelId="{F7DBEAE8-E3E9-4945-9720-B655F791CBD7}" srcId="{0F66C98C-FC14-4B0E-829F-B004B7B12907}" destId="{03D20FD2-E07E-4CB7-B839-155C0BA6DCC2}" srcOrd="0" destOrd="0" parTransId="{605D9993-C9B7-463A-9248-409B7D8EF995}" sibTransId="{A659EDA0-750A-44E1-A5B0-5A39FCA662CF}"/>
    <dgm:cxn modelId="{179C67CA-9ABC-4DA9-8132-E0C91FE9D35D}" type="presParOf" srcId="{C7AE7EA9-A348-4E73-9229-6B720C7AC18A}" destId="{ABD44BE5-65F7-4699-BDB4-9B8BD0566A23}" srcOrd="0" destOrd="0" presId="urn:microsoft.com/office/officeart/2005/8/layout/vList2"/>
    <dgm:cxn modelId="{1DA0FA86-757F-441A-96AC-8A3EC7171E35}" type="presParOf" srcId="{C7AE7EA9-A348-4E73-9229-6B720C7AC18A}" destId="{98475DA2-08E6-42A1-95D2-484BA141B0BA}" srcOrd="1" destOrd="0" presId="urn:microsoft.com/office/officeart/2005/8/layout/vList2"/>
    <dgm:cxn modelId="{E9A412AC-F63E-4D72-B704-D6A9D96D0DFF}" type="presParOf" srcId="{C7AE7EA9-A348-4E73-9229-6B720C7AC18A}" destId="{621EC8D8-A83A-4B36-96D4-ED227BA5A1B1}" srcOrd="2" destOrd="0" presId="urn:microsoft.com/office/officeart/2005/8/layout/vList2"/>
    <dgm:cxn modelId="{6BD64EF8-D389-4BE4-9F45-3E25B276D1B6}" type="presParOf" srcId="{C7AE7EA9-A348-4E73-9229-6B720C7AC18A}" destId="{C272AE3F-5F9E-4301-92DE-0CFA2B75D7E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0413A4-B59C-42BC-B70E-C281356429A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13411CC-B022-4A47-AB5B-4C8D0C42FE45}">
      <dgm:prSet/>
      <dgm:spPr/>
      <dgm:t>
        <a:bodyPr/>
        <a:lstStyle/>
        <a:p>
          <a:r>
            <a:rPr lang="en-US" b="0" i="0" dirty="0"/>
            <a:t>Routing and switching are the two main functions of a network. </a:t>
          </a:r>
          <a:endParaRPr lang="en-US" dirty="0"/>
        </a:p>
      </dgm:t>
    </dgm:pt>
    <dgm:pt modelId="{966BD83D-6FF4-4753-8B07-38234B6084E5}" type="parTrans" cxnId="{DDC6DF8E-728D-4340-9C1B-834D3C58584C}">
      <dgm:prSet/>
      <dgm:spPr/>
      <dgm:t>
        <a:bodyPr/>
        <a:lstStyle/>
        <a:p>
          <a:endParaRPr lang="en-US"/>
        </a:p>
      </dgm:t>
    </dgm:pt>
    <dgm:pt modelId="{3EC5F9AD-6AD0-4481-97A0-36A6CB8F43DF}" type="sibTrans" cxnId="{DDC6DF8E-728D-4340-9C1B-834D3C58584C}">
      <dgm:prSet/>
      <dgm:spPr/>
      <dgm:t>
        <a:bodyPr/>
        <a:lstStyle/>
        <a:p>
          <a:endParaRPr lang="en-US"/>
        </a:p>
      </dgm:t>
    </dgm:pt>
    <dgm:pt modelId="{06335C48-226B-4C7A-8E2B-2DE18B680BF2}">
      <dgm:prSet/>
      <dgm:spPr/>
      <dgm:t>
        <a:bodyPr/>
        <a:lstStyle/>
        <a:p>
          <a:r>
            <a:rPr lang="en-US" b="0" i="0"/>
            <a:t>Their purpose is to connect the different segments of your network infrastructure.</a:t>
          </a:r>
          <a:endParaRPr lang="en-US"/>
        </a:p>
      </dgm:t>
    </dgm:pt>
    <dgm:pt modelId="{7EBC6B23-1D72-47A6-8D2C-3A49EC039D78}" type="parTrans" cxnId="{F958E6C9-FA0A-41C4-AF96-82783B1997CF}">
      <dgm:prSet/>
      <dgm:spPr/>
      <dgm:t>
        <a:bodyPr/>
        <a:lstStyle/>
        <a:p>
          <a:endParaRPr lang="en-US"/>
        </a:p>
      </dgm:t>
    </dgm:pt>
    <dgm:pt modelId="{4D451080-A0B9-4937-B1C9-A0F4E1338ADD}" type="sibTrans" cxnId="{F958E6C9-FA0A-41C4-AF96-82783B1997CF}">
      <dgm:prSet/>
      <dgm:spPr/>
      <dgm:t>
        <a:bodyPr/>
        <a:lstStyle/>
        <a:p>
          <a:endParaRPr lang="en-US"/>
        </a:p>
      </dgm:t>
    </dgm:pt>
    <dgm:pt modelId="{8495BA6B-C6B0-4AF3-8885-38CF6025DD27}" type="pres">
      <dgm:prSet presAssocID="{300413A4-B59C-42BC-B70E-C281356429AC}" presName="vert0" presStyleCnt="0">
        <dgm:presLayoutVars>
          <dgm:dir/>
          <dgm:animOne val="branch"/>
          <dgm:animLvl val="lvl"/>
        </dgm:presLayoutVars>
      </dgm:prSet>
      <dgm:spPr/>
    </dgm:pt>
    <dgm:pt modelId="{9B2BBCAB-20B3-4047-990A-5AF84B7BA816}" type="pres">
      <dgm:prSet presAssocID="{913411CC-B022-4A47-AB5B-4C8D0C42FE45}" presName="thickLine" presStyleLbl="alignNode1" presStyleIdx="0" presStyleCnt="2"/>
      <dgm:spPr/>
    </dgm:pt>
    <dgm:pt modelId="{0DDAECDF-8D46-4732-9BE4-358FD15C440F}" type="pres">
      <dgm:prSet presAssocID="{913411CC-B022-4A47-AB5B-4C8D0C42FE45}" presName="horz1" presStyleCnt="0"/>
      <dgm:spPr/>
    </dgm:pt>
    <dgm:pt modelId="{9D69A52A-A8B3-4F21-97C9-3850479A5E73}" type="pres">
      <dgm:prSet presAssocID="{913411CC-B022-4A47-AB5B-4C8D0C42FE45}" presName="tx1" presStyleLbl="revTx" presStyleIdx="0" presStyleCnt="2"/>
      <dgm:spPr/>
    </dgm:pt>
    <dgm:pt modelId="{FF213F7C-F54D-4E82-BB69-80E55E8ABFEC}" type="pres">
      <dgm:prSet presAssocID="{913411CC-B022-4A47-AB5B-4C8D0C42FE45}" presName="vert1" presStyleCnt="0"/>
      <dgm:spPr/>
    </dgm:pt>
    <dgm:pt modelId="{92817F53-49C9-449A-9C79-389E97488FB2}" type="pres">
      <dgm:prSet presAssocID="{06335C48-226B-4C7A-8E2B-2DE18B680BF2}" presName="thickLine" presStyleLbl="alignNode1" presStyleIdx="1" presStyleCnt="2"/>
      <dgm:spPr/>
    </dgm:pt>
    <dgm:pt modelId="{CEC35544-EC4D-49FD-BFEB-6751B858265E}" type="pres">
      <dgm:prSet presAssocID="{06335C48-226B-4C7A-8E2B-2DE18B680BF2}" presName="horz1" presStyleCnt="0"/>
      <dgm:spPr/>
    </dgm:pt>
    <dgm:pt modelId="{F42E830D-1204-4A68-AC02-C702DEAC6493}" type="pres">
      <dgm:prSet presAssocID="{06335C48-226B-4C7A-8E2B-2DE18B680BF2}" presName="tx1" presStyleLbl="revTx" presStyleIdx="1" presStyleCnt="2"/>
      <dgm:spPr/>
    </dgm:pt>
    <dgm:pt modelId="{E806B1CA-F63B-4AA8-A277-FE9946B9C60C}" type="pres">
      <dgm:prSet presAssocID="{06335C48-226B-4C7A-8E2B-2DE18B680BF2}" presName="vert1" presStyleCnt="0"/>
      <dgm:spPr/>
    </dgm:pt>
  </dgm:ptLst>
  <dgm:cxnLst>
    <dgm:cxn modelId="{DDC6DF8E-728D-4340-9C1B-834D3C58584C}" srcId="{300413A4-B59C-42BC-B70E-C281356429AC}" destId="{913411CC-B022-4A47-AB5B-4C8D0C42FE45}" srcOrd="0" destOrd="0" parTransId="{966BD83D-6FF4-4753-8B07-38234B6084E5}" sibTransId="{3EC5F9AD-6AD0-4481-97A0-36A6CB8F43DF}"/>
    <dgm:cxn modelId="{4DCD8F95-CEF8-4DA6-BFB2-DE065448D471}" type="presOf" srcId="{913411CC-B022-4A47-AB5B-4C8D0C42FE45}" destId="{9D69A52A-A8B3-4F21-97C9-3850479A5E73}" srcOrd="0" destOrd="0" presId="urn:microsoft.com/office/officeart/2008/layout/LinedList"/>
    <dgm:cxn modelId="{9C7017C3-8736-41E6-8CE4-8DE291262F47}" type="presOf" srcId="{06335C48-226B-4C7A-8E2B-2DE18B680BF2}" destId="{F42E830D-1204-4A68-AC02-C702DEAC6493}" srcOrd="0" destOrd="0" presId="urn:microsoft.com/office/officeart/2008/layout/LinedList"/>
    <dgm:cxn modelId="{F958E6C9-FA0A-41C4-AF96-82783B1997CF}" srcId="{300413A4-B59C-42BC-B70E-C281356429AC}" destId="{06335C48-226B-4C7A-8E2B-2DE18B680BF2}" srcOrd="1" destOrd="0" parTransId="{7EBC6B23-1D72-47A6-8D2C-3A49EC039D78}" sibTransId="{4D451080-A0B9-4937-B1C9-A0F4E1338ADD}"/>
    <dgm:cxn modelId="{E8392CD5-A4C2-46BE-8CF7-23C7843B1FA2}" type="presOf" srcId="{300413A4-B59C-42BC-B70E-C281356429AC}" destId="{8495BA6B-C6B0-4AF3-8885-38CF6025DD27}" srcOrd="0" destOrd="0" presId="urn:microsoft.com/office/officeart/2008/layout/LinedList"/>
    <dgm:cxn modelId="{2260F14F-5495-4FBC-ACD4-33AFDE4E098E}" type="presParOf" srcId="{8495BA6B-C6B0-4AF3-8885-38CF6025DD27}" destId="{9B2BBCAB-20B3-4047-990A-5AF84B7BA816}" srcOrd="0" destOrd="0" presId="urn:microsoft.com/office/officeart/2008/layout/LinedList"/>
    <dgm:cxn modelId="{C4ACC8E3-81A6-4410-AEE4-602275DA57B4}" type="presParOf" srcId="{8495BA6B-C6B0-4AF3-8885-38CF6025DD27}" destId="{0DDAECDF-8D46-4732-9BE4-358FD15C440F}" srcOrd="1" destOrd="0" presId="urn:microsoft.com/office/officeart/2008/layout/LinedList"/>
    <dgm:cxn modelId="{CF6B3F31-F9DA-441A-8321-81C6F399CC8A}" type="presParOf" srcId="{0DDAECDF-8D46-4732-9BE4-358FD15C440F}" destId="{9D69A52A-A8B3-4F21-97C9-3850479A5E73}" srcOrd="0" destOrd="0" presId="urn:microsoft.com/office/officeart/2008/layout/LinedList"/>
    <dgm:cxn modelId="{DEEAF520-AE10-4BA9-A1C7-698016BA59EF}" type="presParOf" srcId="{0DDAECDF-8D46-4732-9BE4-358FD15C440F}" destId="{FF213F7C-F54D-4E82-BB69-80E55E8ABFEC}" srcOrd="1" destOrd="0" presId="urn:microsoft.com/office/officeart/2008/layout/LinedList"/>
    <dgm:cxn modelId="{5EB0F7D1-AE32-4088-B412-B4CEF1066028}" type="presParOf" srcId="{8495BA6B-C6B0-4AF3-8885-38CF6025DD27}" destId="{92817F53-49C9-449A-9C79-389E97488FB2}" srcOrd="2" destOrd="0" presId="urn:microsoft.com/office/officeart/2008/layout/LinedList"/>
    <dgm:cxn modelId="{37EEBBDC-8EFD-4AD3-8294-67F2E0DE6EFD}" type="presParOf" srcId="{8495BA6B-C6B0-4AF3-8885-38CF6025DD27}" destId="{CEC35544-EC4D-49FD-BFEB-6751B858265E}" srcOrd="3" destOrd="0" presId="urn:microsoft.com/office/officeart/2008/layout/LinedList"/>
    <dgm:cxn modelId="{257552CD-B1A4-428E-8616-948626E815E4}" type="presParOf" srcId="{CEC35544-EC4D-49FD-BFEB-6751B858265E}" destId="{F42E830D-1204-4A68-AC02-C702DEAC6493}" srcOrd="0" destOrd="0" presId="urn:microsoft.com/office/officeart/2008/layout/LinedList"/>
    <dgm:cxn modelId="{1089C97A-5D00-43E3-AE04-C676171C3180}" type="presParOf" srcId="{CEC35544-EC4D-49FD-BFEB-6751B858265E}" destId="{E806B1CA-F63B-4AA8-A277-FE9946B9C6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E5CB7-78FB-4539-8254-E5B4BFB923AD}">
      <dsp:nvSpPr>
        <dsp:cNvPr id="0" name=""/>
        <dsp:cNvSpPr/>
      </dsp:nvSpPr>
      <dsp:spPr>
        <a:xfrm>
          <a:off x="850176" y="415"/>
          <a:ext cx="1086205" cy="10862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5484D-9F89-46E1-B578-4EA79D12AAF7}">
      <dsp:nvSpPr>
        <dsp:cNvPr id="0" name=""/>
        <dsp:cNvSpPr/>
      </dsp:nvSpPr>
      <dsp:spPr>
        <a:xfrm>
          <a:off x="1081663" y="231901"/>
          <a:ext cx="623232" cy="623232"/>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42223-1BD8-4602-8B73-B1DF654C670E}">
      <dsp:nvSpPr>
        <dsp:cNvPr id="0" name=""/>
        <dsp:cNvSpPr/>
      </dsp:nvSpPr>
      <dsp:spPr>
        <a:xfrm>
          <a:off x="502947" y="1424946"/>
          <a:ext cx="1780664" cy="20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Install, configure, and maintain network hardware and software such as routers, firewalls, and switches</a:t>
          </a:r>
        </a:p>
      </dsp:txBody>
      <dsp:txXfrm>
        <a:off x="502947" y="1424946"/>
        <a:ext cx="1780664" cy="2092280"/>
      </dsp:txXfrm>
    </dsp:sp>
    <dsp:sp modelId="{AACB0988-7F29-4122-9039-4E165B34E306}">
      <dsp:nvSpPr>
        <dsp:cNvPr id="0" name=""/>
        <dsp:cNvSpPr/>
      </dsp:nvSpPr>
      <dsp:spPr>
        <a:xfrm>
          <a:off x="2942457" y="415"/>
          <a:ext cx="1086205" cy="10862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E5B29-7FE8-407E-9F2A-116E0CE86ACA}">
      <dsp:nvSpPr>
        <dsp:cNvPr id="0" name=""/>
        <dsp:cNvSpPr/>
      </dsp:nvSpPr>
      <dsp:spPr>
        <a:xfrm>
          <a:off x="3173943" y="231901"/>
          <a:ext cx="623232" cy="623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4FB19A-48EE-492B-8012-301FE6D75152}">
      <dsp:nvSpPr>
        <dsp:cNvPr id="0" name=""/>
        <dsp:cNvSpPr/>
      </dsp:nvSpPr>
      <dsp:spPr>
        <a:xfrm>
          <a:off x="2595227" y="1424946"/>
          <a:ext cx="1780664" cy="20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Protect networks from unauthorized users through physical and technical means</a:t>
          </a:r>
        </a:p>
      </dsp:txBody>
      <dsp:txXfrm>
        <a:off x="2595227" y="1424946"/>
        <a:ext cx="1780664" cy="2092280"/>
      </dsp:txXfrm>
    </dsp:sp>
    <dsp:sp modelId="{AC9B9F99-6555-4A28-8C7D-497CC9E0381D}">
      <dsp:nvSpPr>
        <dsp:cNvPr id="0" name=""/>
        <dsp:cNvSpPr/>
      </dsp:nvSpPr>
      <dsp:spPr>
        <a:xfrm>
          <a:off x="5034737" y="415"/>
          <a:ext cx="1086205" cy="10862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CE353-3084-4AD8-B486-08A420B50EEF}">
      <dsp:nvSpPr>
        <dsp:cNvPr id="0" name=""/>
        <dsp:cNvSpPr/>
      </dsp:nvSpPr>
      <dsp:spPr>
        <a:xfrm>
          <a:off x="5266223" y="231901"/>
          <a:ext cx="623232" cy="623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CFA23-301F-4D61-90BE-C5D6C345EEB8}">
      <dsp:nvSpPr>
        <dsp:cNvPr id="0" name=""/>
        <dsp:cNvSpPr/>
      </dsp:nvSpPr>
      <dsp:spPr>
        <a:xfrm>
          <a:off x="4687507" y="1424946"/>
          <a:ext cx="1780664" cy="20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Set up and maintain virtual private networks (VPN) </a:t>
          </a:r>
        </a:p>
      </dsp:txBody>
      <dsp:txXfrm>
        <a:off x="4687507" y="1424946"/>
        <a:ext cx="1780664" cy="2092280"/>
      </dsp:txXfrm>
    </dsp:sp>
    <dsp:sp modelId="{8725CED4-A349-4A8C-A219-B9DBE4EE6FB0}">
      <dsp:nvSpPr>
        <dsp:cNvPr id="0" name=""/>
        <dsp:cNvSpPr/>
      </dsp:nvSpPr>
      <dsp:spPr>
        <a:xfrm>
          <a:off x="7127017" y="415"/>
          <a:ext cx="1086205" cy="10862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60756-5FAB-4E1E-85F7-72B3B1031B07}">
      <dsp:nvSpPr>
        <dsp:cNvPr id="0" name=""/>
        <dsp:cNvSpPr/>
      </dsp:nvSpPr>
      <dsp:spPr>
        <a:xfrm>
          <a:off x="7358504" y="231901"/>
          <a:ext cx="623232" cy="6232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D1B313-ADBE-4079-915F-1A83B62B22C5}">
      <dsp:nvSpPr>
        <dsp:cNvPr id="0" name=""/>
        <dsp:cNvSpPr/>
      </dsp:nvSpPr>
      <dsp:spPr>
        <a:xfrm>
          <a:off x="6779788" y="1424946"/>
          <a:ext cx="1780664" cy="20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Resolve network connectivity issues for other employees</a:t>
          </a:r>
        </a:p>
      </dsp:txBody>
      <dsp:txXfrm>
        <a:off x="6779788" y="1424946"/>
        <a:ext cx="1780664" cy="2092280"/>
      </dsp:txXfrm>
    </dsp:sp>
    <dsp:sp modelId="{31CFED14-B456-4D3D-A8D5-919E94D341F5}">
      <dsp:nvSpPr>
        <dsp:cNvPr id="0" name=""/>
        <dsp:cNvSpPr/>
      </dsp:nvSpPr>
      <dsp:spPr>
        <a:xfrm>
          <a:off x="9219298" y="415"/>
          <a:ext cx="1086205" cy="108620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AC238-F04F-45DD-8022-0617466E7CFE}">
      <dsp:nvSpPr>
        <dsp:cNvPr id="0" name=""/>
        <dsp:cNvSpPr/>
      </dsp:nvSpPr>
      <dsp:spPr>
        <a:xfrm>
          <a:off x="9450784" y="231901"/>
          <a:ext cx="623232" cy="623232"/>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16DCAD-5A8E-40AF-B331-BF1C257E24E2}">
      <dsp:nvSpPr>
        <dsp:cNvPr id="0" name=""/>
        <dsp:cNvSpPr/>
      </dsp:nvSpPr>
      <dsp:spPr>
        <a:xfrm>
          <a:off x="8872068" y="1424946"/>
          <a:ext cx="1780664" cy="20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Maintain and troubleshoot storage networks</a:t>
          </a:r>
        </a:p>
      </dsp:txBody>
      <dsp:txXfrm>
        <a:off x="8872068" y="1424946"/>
        <a:ext cx="1780664" cy="20922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C86A5-1228-4E7F-956F-43E1C9ED4FCD}">
      <dsp:nvSpPr>
        <dsp:cNvPr id="0" name=""/>
        <dsp:cNvSpPr/>
      </dsp:nvSpPr>
      <dsp:spPr>
        <a:xfrm>
          <a:off x="0" y="405"/>
          <a:ext cx="11165480" cy="9491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0C40A2-86AF-4C5E-B859-C85455725B71}">
      <dsp:nvSpPr>
        <dsp:cNvPr id="0" name=""/>
        <dsp:cNvSpPr/>
      </dsp:nvSpPr>
      <dsp:spPr>
        <a:xfrm>
          <a:off x="287122" y="213968"/>
          <a:ext cx="522041" cy="52204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64EA33-0BDC-46AF-8150-D9CF41464B3F}">
      <dsp:nvSpPr>
        <dsp:cNvPr id="0" name=""/>
        <dsp:cNvSpPr/>
      </dsp:nvSpPr>
      <dsp:spPr>
        <a:xfrm>
          <a:off x="1096287" y="405"/>
          <a:ext cx="10069192" cy="949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53" tIns="100453" rIns="100453" bIns="100453" numCol="1" spcCol="1270" anchor="ctr" anchorCtr="0">
          <a:noAutofit/>
        </a:bodyPr>
        <a:lstStyle/>
        <a:p>
          <a:pPr marL="0" lvl="0" indent="0" algn="l" defTabSz="1022350">
            <a:lnSpc>
              <a:spcPct val="100000"/>
            </a:lnSpc>
            <a:spcBef>
              <a:spcPct val="0"/>
            </a:spcBef>
            <a:spcAft>
              <a:spcPct val="35000"/>
            </a:spcAft>
            <a:buNone/>
          </a:pPr>
          <a:r>
            <a:rPr lang="en-US" sz="2300" b="0" i="0" kern="1200" dirty="0"/>
            <a:t>Network switches are used to connect computers and servers to a single network.</a:t>
          </a:r>
          <a:endParaRPr lang="en-US" sz="2300" kern="1200" dirty="0"/>
        </a:p>
      </dsp:txBody>
      <dsp:txXfrm>
        <a:off x="1096287" y="405"/>
        <a:ext cx="10069192" cy="949166"/>
      </dsp:txXfrm>
    </dsp:sp>
    <dsp:sp modelId="{A33722A6-9735-4D91-BAD5-858EA0AF1B40}">
      <dsp:nvSpPr>
        <dsp:cNvPr id="0" name=""/>
        <dsp:cNvSpPr/>
      </dsp:nvSpPr>
      <dsp:spPr>
        <a:xfrm>
          <a:off x="0" y="1186864"/>
          <a:ext cx="11165480" cy="9491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530A3-6EAC-4BC2-85F8-B004D6C64423}">
      <dsp:nvSpPr>
        <dsp:cNvPr id="0" name=""/>
        <dsp:cNvSpPr/>
      </dsp:nvSpPr>
      <dsp:spPr>
        <a:xfrm>
          <a:off x="287122" y="1400426"/>
          <a:ext cx="522041" cy="52204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FBCCCD-A3CB-4531-A6F6-F6AEC4D49DAC}">
      <dsp:nvSpPr>
        <dsp:cNvPr id="0" name=""/>
        <dsp:cNvSpPr/>
      </dsp:nvSpPr>
      <dsp:spPr>
        <a:xfrm>
          <a:off x="1096287" y="1186864"/>
          <a:ext cx="10069192" cy="949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53" tIns="100453" rIns="100453" bIns="100453" numCol="1" spcCol="1270" anchor="ctr" anchorCtr="0">
          <a:noAutofit/>
        </a:bodyPr>
        <a:lstStyle/>
        <a:p>
          <a:pPr marL="0" lvl="0" indent="0" algn="l" defTabSz="1022350">
            <a:lnSpc>
              <a:spcPct val="100000"/>
            </a:lnSpc>
            <a:spcBef>
              <a:spcPct val="0"/>
            </a:spcBef>
            <a:spcAft>
              <a:spcPct val="35000"/>
            </a:spcAft>
            <a:buNone/>
          </a:pPr>
          <a:r>
            <a:rPr lang="en-US" sz="2300" b="0" i="0" kern="1200"/>
            <a:t>The switch performs the function of a controller and allows the devices within a network to communicate with each other.</a:t>
          </a:r>
          <a:endParaRPr lang="en-US" sz="2300" kern="1200"/>
        </a:p>
      </dsp:txBody>
      <dsp:txXfrm>
        <a:off x="1096287" y="1186864"/>
        <a:ext cx="10069192" cy="949166"/>
      </dsp:txXfrm>
    </dsp:sp>
    <dsp:sp modelId="{9DB91851-3C1B-4886-8783-B8FA7CEAA57B}">
      <dsp:nvSpPr>
        <dsp:cNvPr id="0" name=""/>
        <dsp:cNvSpPr/>
      </dsp:nvSpPr>
      <dsp:spPr>
        <a:xfrm>
          <a:off x="0" y="2373322"/>
          <a:ext cx="11165480" cy="9491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56BA4-2473-4C9A-AD82-5D38CA124D08}">
      <dsp:nvSpPr>
        <dsp:cNvPr id="0" name=""/>
        <dsp:cNvSpPr/>
      </dsp:nvSpPr>
      <dsp:spPr>
        <a:xfrm>
          <a:off x="287122" y="2586885"/>
          <a:ext cx="522041" cy="52204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8E809A-1BB2-45EB-8A54-E56CD569C071}">
      <dsp:nvSpPr>
        <dsp:cNvPr id="0" name=""/>
        <dsp:cNvSpPr/>
      </dsp:nvSpPr>
      <dsp:spPr>
        <a:xfrm>
          <a:off x="1096287" y="2373322"/>
          <a:ext cx="10069192" cy="949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53" tIns="100453" rIns="100453" bIns="100453" numCol="1" spcCol="1270" anchor="ctr" anchorCtr="0">
          <a:noAutofit/>
        </a:bodyPr>
        <a:lstStyle/>
        <a:p>
          <a:pPr marL="0" lvl="0" indent="0" algn="l" defTabSz="1022350">
            <a:lnSpc>
              <a:spcPct val="100000"/>
            </a:lnSpc>
            <a:spcBef>
              <a:spcPct val="0"/>
            </a:spcBef>
            <a:spcAft>
              <a:spcPct val="35000"/>
            </a:spcAft>
            <a:buNone/>
          </a:pPr>
          <a:r>
            <a:rPr lang="en-US" sz="2300" b="0" i="0" kern="1200"/>
            <a:t>This action is performed through packet switching, where data is received, processed, and forwarded to its destination from one computer to another. </a:t>
          </a:r>
          <a:endParaRPr lang="en-US" sz="2300" kern="1200"/>
        </a:p>
      </dsp:txBody>
      <dsp:txXfrm>
        <a:off x="1096287" y="2373322"/>
        <a:ext cx="10069192" cy="9491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448DF-E60D-4BEE-A8AD-BDF927956322}">
      <dsp:nvSpPr>
        <dsp:cNvPr id="0" name=""/>
        <dsp:cNvSpPr/>
      </dsp:nvSpPr>
      <dsp:spPr>
        <a:xfrm>
          <a:off x="0" y="1071599"/>
          <a:ext cx="3368277" cy="2020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b="0" i="0" kern="1200"/>
            <a:t>While switches connect computers within a single network, routers are used to connect entire networks to each other.</a:t>
          </a:r>
          <a:endParaRPr lang="en-US" sz="1800" kern="1200"/>
        </a:p>
      </dsp:txBody>
      <dsp:txXfrm>
        <a:off x="0" y="1071599"/>
        <a:ext cx="3368277" cy="2020966"/>
      </dsp:txXfrm>
    </dsp:sp>
    <dsp:sp modelId="{3ED9B415-04C6-4B2F-8773-A63A47B21747}">
      <dsp:nvSpPr>
        <dsp:cNvPr id="0" name=""/>
        <dsp:cNvSpPr/>
      </dsp:nvSpPr>
      <dsp:spPr>
        <a:xfrm>
          <a:off x="3705105" y="1071599"/>
          <a:ext cx="3368277" cy="2020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b="0" i="0" kern="1200" dirty="0"/>
            <a:t>Data packets are received, processed, and forwarded from one network to another.</a:t>
          </a:r>
          <a:endParaRPr lang="en-US" sz="1800" kern="1200" dirty="0"/>
        </a:p>
      </dsp:txBody>
      <dsp:txXfrm>
        <a:off x="3705105" y="1071599"/>
        <a:ext cx="3368277" cy="2020966"/>
      </dsp:txXfrm>
    </dsp:sp>
    <dsp:sp modelId="{D1C0AA7A-3504-4A46-BD7D-EEB7F71B47F2}">
      <dsp:nvSpPr>
        <dsp:cNvPr id="0" name=""/>
        <dsp:cNvSpPr/>
      </dsp:nvSpPr>
      <dsp:spPr>
        <a:xfrm>
          <a:off x="7410210" y="1071599"/>
          <a:ext cx="3368277" cy="2020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b="0" i="0" kern="1200"/>
            <a:t>Routing allows computers to link through the internet, thus allowing for information sharing between different networking systems.</a:t>
          </a:r>
          <a:endParaRPr lang="en-US" sz="1800" kern="1200"/>
        </a:p>
      </dsp:txBody>
      <dsp:txXfrm>
        <a:off x="7410210" y="1071599"/>
        <a:ext cx="3368277" cy="20209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65794-9E4D-41D0-8D53-AEEC1C3DA89C}">
      <dsp:nvSpPr>
        <dsp:cNvPr id="0" name=""/>
        <dsp:cNvSpPr/>
      </dsp:nvSpPr>
      <dsp:spPr>
        <a:xfrm>
          <a:off x="0" y="12317"/>
          <a:ext cx="8686800" cy="973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Switching creates a single network made up of individual computers, routing connects entire networks to each other.</a:t>
          </a:r>
        </a:p>
        <a:p>
          <a:pPr marL="0" lvl="0" indent="0" algn="l" defTabSz="711200">
            <a:lnSpc>
              <a:spcPct val="90000"/>
            </a:lnSpc>
            <a:spcBef>
              <a:spcPct val="0"/>
            </a:spcBef>
            <a:spcAft>
              <a:spcPct val="35000"/>
            </a:spcAft>
            <a:buNone/>
          </a:pPr>
          <a:r>
            <a:rPr lang="en-US" sz="1600" b="0" i="0" kern="1200" dirty="0"/>
            <a:t>Switches recognize mac-addresses whereas routers recognize </a:t>
          </a:r>
          <a:r>
            <a:rPr lang="en-US" sz="1600" b="0" i="0" kern="1200" dirty="0" err="1"/>
            <a:t>ip</a:t>
          </a:r>
          <a:r>
            <a:rPr lang="en-US" sz="1600" b="0" i="0" kern="1200" dirty="0"/>
            <a:t> addresses</a:t>
          </a:r>
          <a:endParaRPr lang="en-US" sz="1600" kern="1200" dirty="0"/>
        </a:p>
      </dsp:txBody>
      <dsp:txXfrm>
        <a:off x="47519" y="59836"/>
        <a:ext cx="8591762" cy="878402"/>
      </dsp:txXfrm>
    </dsp:sp>
    <dsp:sp modelId="{F688A57F-D8E7-41D7-9766-025EA8B745F2}">
      <dsp:nvSpPr>
        <dsp:cNvPr id="0" name=""/>
        <dsp:cNvSpPr/>
      </dsp:nvSpPr>
      <dsp:spPr>
        <a:xfrm>
          <a:off x="0" y="1031837"/>
          <a:ext cx="8686800" cy="973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a:t>
          </a:r>
          <a:r>
            <a:rPr lang="en-US" sz="1600" b="0" i="0" kern="1200"/>
            <a:t>outers perform a role similar to that of switches, but on a much larger scale.</a:t>
          </a:r>
          <a:endParaRPr lang="en-US" sz="1600" kern="1200"/>
        </a:p>
      </dsp:txBody>
      <dsp:txXfrm>
        <a:off x="47519" y="1079356"/>
        <a:ext cx="8591762" cy="878402"/>
      </dsp:txXfrm>
    </dsp:sp>
    <dsp:sp modelId="{E7B382E7-166C-4991-A531-F83F9C35A0E3}">
      <dsp:nvSpPr>
        <dsp:cNvPr id="0" name=""/>
        <dsp:cNvSpPr/>
      </dsp:nvSpPr>
      <dsp:spPr>
        <a:xfrm>
          <a:off x="0" y="2051357"/>
          <a:ext cx="8686800" cy="973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Thus, a router essentially acts as a dispatcher of data through the most efficient channels between networks.</a:t>
          </a:r>
          <a:endParaRPr lang="en-US" sz="1600" kern="1200"/>
        </a:p>
      </dsp:txBody>
      <dsp:txXfrm>
        <a:off x="47519" y="2098876"/>
        <a:ext cx="8591762" cy="878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68C64-A1EA-4287-89C8-628FE35A3052}">
      <dsp:nvSpPr>
        <dsp:cNvPr id="0" name=""/>
        <dsp:cNvSpPr/>
      </dsp:nvSpPr>
      <dsp:spPr>
        <a:xfrm>
          <a:off x="0" y="54998"/>
          <a:ext cx="5021182" cy="1556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u="sng" kern="1200" dirty="0"/>
            <a:t>Knowledge of different types of networks: </a:t>
          </a:r>
          <a:r>
            <a:rPr lang="en-US" sz="1600" kern="1200" dirty="0"/>
            <a:t>Local Area Networks (LANs), Wide Area Networks (WANs), Virtual Private Networks (VPNs), and sometimes Storage Area Networks (SANs) are each different types of networks. </a:t>
          </a:r>
        </a:p>
      </dsp:txBody>
      <dsp:txXfrm>
        <a:off x="75962" y="130960"/>
        <a:ext cx="4869258" cy="1404175"/>
      </dsp:txXfrm>
    </dsp:sp>
    <dsp:sp modelId="{40344B60-E8CD-4B09-86B7-39A7B72E9C69}">
      <dsp:nvSpPr>
        <dsp:cNvPr id="0" name=""/>
        <dsp:cNvSpPr/>
      </dsp:nvSpPr>
      <dsp:spPr>
        <a:xfrm>
          <a:off x="0" y="1657178"/>
          <a:ext cx="5021182" cy="1556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u="sng" kern="1200"/>
            <a:t>Understanding of network security components: </a:t>
          </a:r>
          <a:r>
            <a:rPr lang="en-US" sz="1600" b="0" i="0" kern="1200"/>
            <a:t>These might include firewalls, VPNs, and access control. </a:t>
          </a:r>
          <a:endParaRPr lang="en-US" sz="1600" kern="1200"/>
        </a:p>
      </dsp:txBody>
      <dsp:txXfrm>
        <a:off x="75962" y="1733140"/>
        <a:ext cx="4869258" cy="1404175"/>
      </dsp:txXfrm>
    </dsp:sp>
    <dsp:sp modelId="{C9F9F6DC-E031-4CEE-9E29-9E1759D294A8}">
      <dsp:nvSpPr>
        <dsp:cNvPr id="0" name=""/>
        <dsp:cNvSpPr/>
      </dsp:nvSpPr>
      <dsp:spPr>
        <a:xfrm>
          <a:off x="0" y="3259358"/>
          <a:ext cx="5021182" cy="1556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u="sng" kern="1200" dirty="0"/>
            <a:t>Communication and teamwork: </a:t>
          </a:r>
          <a:r>
            <a:rPr lang="en-US" sz="1600" b="0" i="0" kern="1200" dirty="0"/>
            <a:t>As a network administrator, you’ll likely be working in a team or with other members of your organization to ensure computers and systems are up and running. Being able to communicate problems and solutions with other people is a valuable skill to have.</a:t>
          </a:r>
          <a:endParaRPr lang="en-US" sz="1600" kern="1200" dirty="0"/>
        </a:p>
      </dsp:txBody>
      <dsp:txXfrm>
        <a:off x="75962" y="3335320"/>
        <a:ext cx="4869258" cy="1404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BD93C-C2E9-4EB8-9632-CF78414A4E74}">
      <dsp:nvSpPr>
        <dsp:cNvPr id="0" name=""/>
        <dsp:cNvSpPr/>
      </dsp:nvSpPr>
      <dsp:spPr>
        <a:xfrm>
          <a:off x="-152913" y="-150687"/>
          <a:ext cx="5202224" cy="15292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Network Administrators install operate and maintain Local Area Networks (LAN) and Wide Area Networks (WAN) to enable command and control.  Typical duties include routing/switching configuration, premise wiring and installation of network components.</a:t>
          </a:r>
          <a:endParaRPr lang="en-US" sz="1600" kern="1200" dirty="0"/>
        </a:p>
      </dsp:txBody>
      <dsp:txXfrm>
        <a:off x="-108122" y="-105896"/>
        <a:ext cx="3825609" cy="1439695"/>
      </dsp:txXfrm>
    </dsp:sp>
    <dsp:sp modelId="{C53E5BDD-7C34-4E2D-9AEB-1B01EA7BF79C}">
      <dsp:nvSpPr>
        <dsp:cNvPr id="0" name=""/>
        <dsp:cNvSpPr/>
      </dsp:nvSpPr>
      <dsp:spPr>
        <a:xfrm>
          <a:off x="401786" y="1381341"/>
          <a:ext cx="4966824" cy="142586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Marines will be familiar with routing protocols, Virtual Private Networks (VPN), Internet Protocol Security (IPSEC), traffic monitoring, and cybersecurity.</a:t>
          </a:r>
          <a:endParaRPr lang="en-US" sz="1600" kern="1200" dirty="0"/>
        </a:p>
      </dsp:txBody>
      <dsp:txXfrm>
        <a:off x="443548" y="1423103"/>
        <a:ext cx="3662379" cy="1342339"/>
      </dsp:txXfrm>
    </dsp:sp>
    <dsp:sp modelId="{FAF11F74-2569-4AFB-8E4A-2ACF29B0AD0F}">
      <dsp:nvSpPr>
        <dsp:cNvPr id="0" name=""/>
        <dsp:cNvSpPr/>
      </dsp:nvSpPr>
      <dsp:spPr>
        <a:xfrm>
          <a:off x="664823" y="2678115"/>
          <a:ext cx="5314749" cy="1474826"/>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Additional responsibilities include, network monitoring and Quality of Service (QOS) to maintain adequate bandwidth utilization in support of communication networks and data services.  </a:t>
          </a:r>
          <a:endParaRPr lang="en-US" sz="1600" kern="1200" dirty="0"/>
        </a:p>
      </dsp:txBody>
      <dsp:txXfrm>
        <a:off x="708019" y="2721311"/>
        <a:ext cx="3921911" cy="1388434"/>
      </dsp:txXfrm>
    </dsp:sp>
    <dsp:sp modelId="{2E1B8646-4379-4EB1-BAD4-94444BE33243}">
      <dsp:nvSpPr>
        <dsp:cNvPr id="0" name=""/>
        <dsp:cNvSpPr/>
      </dsp:nvSpPr>
      <dsp:spPr>
        <a:xfrm>
          <a:off x="4144089" y="924125"/>
          <a:ext cx="780439" cy="78043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19688" y="924125"/>
        <a:ext cx="429241" cy="587280"/>
      </dsp:txXfrm>
    </dsp:sp>
    <dsp:sp modelId="{34711F7D-F7F3-4B8C-9921-4B8C6E1DB853}">
      <dsp:nvSpPr>
        <dsp:cNvPr id="0" name=""/>
        <dsp:cNvSpPr/>
      </dsp:nvSpPr>
      <dsp:spPr>
        <a:xfrm>
          <a:off x="4581088" y="2316910"/>
          <a:ext cx="780439" cy="78043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56687" y="2316910"/>
        <a:ext cx="429241" cy="587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1E14F-5491-4A04-9701-0CCBA0879B21}">
      <dsp:nvSpPr>
        <dsp:cNvPr id="0" name=""/>
        <dsp:cNvSpPr/>
      </dsp:nvSpPr>
      <dsp:spPr>
        <a:xfrm>
          <a:off x="54" y="32187"/>
          <a:ext cx="5212883" cy="80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Local Area Network (LAN)</a:t>
          </a:r>
        </a:p>
      </dsp:txBody>
      <dsp:txXfrm>
        <a:off x="54" y="32187"/>
        <a:ext cx="5212883" cy="806400"/>
      </dsp:txXfrm>
    </dsp:sp>
    <dsp:sp modelId="{59E7A43A-CC89-4F2E-AE06-FE64B37C77EC}">
      <dsp:nvSpPr>
        <dsp:cNvPr id="0" name=""/>
        <dsp:cNvSpPr/>
      </dsp:nvSpPr>
      <dsp:spPr>
        <a:xfrm>
          <a:off x="54" y="838587"/>
          <a:ext cx="5212883" cy="264686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A  LAN is a network that interconnects computers in a limited area such as a home, school, computer lab, or office building.</a:t>
          </a:r>
        </a:p>
      </dsp:txBody>
      <dsp:txXfrm>
        <a:off x="54" y="838587"/>
        <a:ext cx="5212883" cy="2646866"/>
      </dsp:txXfrm>
    </dsp:sp>
    <dsp:sp modelId="{FF96777D-8396-4A81-B4AB-E2816AE73768}">
      <dsp:nvSpPr>
        <dsp:cNvPr id="0" name=""/>
        <dsp:cNvSpPr/>
      </dsp:nvSpPr>
      <dsp:spPr>
        <a:xfrm>
          <a:off x="5942741" y="32187"/>
          <a:ext cx="5212883" cy="806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Wide Area Network (WAN)</a:t>
          </a:r>
        </a:p>
      </dsp:txBody>
      <dsp:txXfrm>
        <a:off x="5942741" y="32187"/>
        <a:ext cx="5212883" cy="806400"/>
      </dsp:txXfrm>
    </dsp:sp>
    <dsp:sp modelId="{04389316-246B-4FEC-A28B-4EEAC09B8C7C}">
      <dsp:nvSpPr>
        <dsp:cNvPr id="0" name=""/>
        <dsp:cNvSpPr/>
      </dsp:nvSpPr>
      <dsp:spPr>
        <a:xfrm>
          <a:off x="5942741" y="838587"/>
          <a:ext cx="5212883" cy="264686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A WAN is a network that covers a broad area such as telecommunications networks that link across regional or national boundaries</a:t>
          </a:r>
        </a:p>
      </dsp:txBody>
      <dsp:txXfrm>
        <a:off x="5942741" y="838587"/>
        <a:ext cx="5212883" cy="26468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3C414-C1D7-4720-9A32-B25CD2EB1394}">
      <dsp:nvSpPr>
        <dsp:cNvPr id="0" name=""/>
        <dsp:cNvSpPr/>
      </dsp:nvSpPr>
      <dsp:spPr>
        <a:xfrm>
          <a:off x="0" y="113799"/>
          <a:ext cx="5621141" cy="14840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Networks are used for a number of reasons, one way or another it’s usually about sharing:</a:t>
          </a:r>
        </a:p>
      </dsp:txBody>
      <dsp:txXfrm>
        <a:off x="72446" y="186245"/>
        <a:ext cx="5476249" cy="1339179"/>
      </dsp:txXfrm>
    </dsp:sp>
    <dsp:sp modelId="{83A8E5FC-FF10-4E8F-90CB-7EAC296A495B}">
      <dsp:nvSpPr>
        <dsp:cNvPr id="0" name=""/>
        <dsp:cNvSpPr/>
      </dsp:nvSpPr>
      <dsp:spPr>
        <a:xfrm>
          <a:off x="0" y="1597870"/>
          <a:ext cx="5621141" cy="291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7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Information: we use networks for applications like e-mail or to reach certain websites.</a:t>
          </a:r>
        </a:p>
        <a:p>
          <a:pPr marL="171450" lvl="1" indent="-171450" algn="l" defTabSz="755650">
            <a:lnSpc>
              <a:spcPct val="90000"/>
            </a:lnSpc>
            <a:spcBef>
              <a:spcPct val="0"/>
            </a:spcBef>
            <a:spcAft>
              <a:spcPct val="20000"/>
            </a:spcAft>
            <a:buChar char="•"/>
          </a:pPr>
          <a:r>
            <a:rPr lang="en-US" sz="1700" kern="1200"/>
            <a:t>File sharing: we need a network so that users can reach a shared network drive with documents, pictures and/or other files.</a:t>
          </a:r>
        </a:p>
        <a:p>
          <a:pPr marL="171450" lvl="1" indent="-171450" algn="l" defTabSz="755650">
            <a:lnSpc>
              <a:spcPct val="90000"/>
            </a:lnSpc>
            <a:spcBef>
              <a:spcPct val="0"/>
            </a:spcBef>
            <a:spcAft>
              <a:spcPct val="20000"/>
            </a:spcAft>
            <a:buChar char="•"/>
          </a:pPr>
          <a:r>
            <a:rPr lang="en-US" sz="1700" kern="1200" dirty="0"/>
            <a:t>Resource sharing: we can connect a printer to the network that is used by multiple users. No need to connect a printer directly to each computer.</a:t>
          </a:r>
        </a:p>
        <a:p>
          <a:pPr marL="171450" lvl="1" indent="-171450" algn="l" defTabSz="755650">
            <a:lnSpc>
              <a:spcPct val="90000"/>
            </a:lnSpc>
            <a:spcBef>
              <a:spcPct val="0"/>
            </a:spcBef>
            <a:spcAft>
              <a:spcPct val="20000"/>
            </a:spcAft>
            <a:buChar char="•"/>
          </a:pPr>
          <a:r>
            <a:rPr lang="en-US" sz="1700" kern="1200" dirty="0"/>
            <a:t>Application sharing: we might have users that require access to the same application. For example, a finance department with five users that need access to the same bookkeeping software.</a:t>
          </a:r>
        </a:p>
      </dsp:txBody>
      <dsp:txXfrm>
        <a:off x="0" y="1597870"/>
        <a:ext cx="5621141" cy="2914560"/>
      </dsp:txXfrm>
    </dsp:sp>
    <dsp:sp modelId="{59232311-553F-4ACF-92DD-37B404DF0F91}">
      <dsp:nvSpPr>
        <dsp:cNvPr id="0" name=""/>
        <dsp:cNvSpPr/>
      </dsp:nvSpPr>
      <dsp:spPr>
        <a:xfrm>
          <a:off x="0" y="4512431"/>
          <a:ext cx="5621141" cy="14840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 network can be as small as two computers that are directly connected to each other or as large as the Internet with millions of devices.</a:t>
          </a:r>
        </a:p>
      </dsp:txBody>
      <dsp:txXfrm>
        <a:off x="72446" y="4584877"/>
        <a:ext cx="5476249" cy="13391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8E495-F5ED-4281-96CF-AB3AB175C694}">
      <dsp:nvSpPr>
        <dsp:cNvPr id="0" name=""/>
        <dsp:cNvSpPr/>
      </dsp:nvSpPr>
      <dsp:spPr>
        <a:xfrm>
          <a:off x="0" y="0"/>
          <a:ext cx="50211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A53D4-3D8C-4FF6-8B41-2A0018181228}">
      <dsp:nvSpPr>
        <dsp:cNvPr id="0" name=""/>
        <dsp:cNvSpPr/>
      </dsp:nvSpPr>
      <dsp:spPr>
        <a:xfrm>
          <a:off x="0" y="0"/>
          <a:ext cx="5021182" cy="121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In a perfect world, we could trust everyone and we don’t have to worry about security. </a:t>
          </a:r>
        </a:p>
      </dsp:txBody>
      <dsp:txXfrm>
        <a:off x="0" y="0"/>
        <a:ext cx="5021182" cy="1217614"/>
      </dsp:txXfrm>
    </dsp:sp>
    <dsp:sp modelId="{47D13B83-82C5-4B6D-867D-506C95410BD9}">
      <dsp:nvSpPr>
        <dsp:cNvPr id="0" name=""/>
        <dsp:cNvSpPr/>
      </dsp:nvSpPr>
      <dsp:spPr>
        <a:xfrm>
          <a:off x="0" y="1217614"/>
          <a:ext cx="50211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ECFD3C-CE8F-42BA-B73F-B83D1E0E0990}">
      <dsp:nvSpPr>
        <dsp:cNvPr id="0" name=""/>
        <dsp:cNvSpPr/>
      </dsp:nvSpPr>
      <dsp:spPr>
        <a:xfrm>
          <a:off x="0" y="1217614"/>
          <a:ext cx="5021182" cy="121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Unfortunately, besides all the great things the Internet offers us there is also a lot of malicious stuff. Think of viruses, malware, and hackers.</a:t>
          </a:r>
        </a:p>
      </dsp:txBody>
      <dsp:txXfrm>
        <a:off x="0" y="1217614"/>
        <a:ext cx="5021182" cy="1217614"/>
      </dsp:txXfrm>
    </dsp:sp>
    <dsp:sp modelId="{5F2CA37B-7A65-4C89-BA3C-87ADF038B263}">
      <dsp:nvSpPr>
        <dsp:cNvPr id="0" name=""/>
        <dsp:cNvSpPr/>
      </dsp:nvSpPr>
      <dsp:spPr>
        <a:xfrm>
          <a:off x="0" y="2435228"/>
          <a:ext cx="50211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BB03C-C757-497F-B696-C17EE710E057}">
      <dsp:nvSpPr>
        <dsp:cNvPr id="0" name=""/>
        <dsp:cNvSpPr/>
      </dsp:nvSpPr>
      <dsp:spPr>
        <a:xfrm>
          <a:off x="0" y="2435228"/>
          <a:ext cx="5021182" cy="121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Firewalls are used to inspect network traffic and drop malicious traffic. </a:t>
          </a:r>
        </a:p>
      </dsp:txBody>
      <dsp:txXfrm>
        <a:off x="0" y="2435228"/>
        <a:ext cx="5021182" cy="1217614"/>
      </dsp:txXfrm>
    </dsp:sp>
    <dsp:sp modelId="{5961CCCD-B477-4EA5-8625-1CE7633E0707}">
      <dsp:nvSpPr>
        <dsp:cNvPr id="0" name=""/>
        <dsp:cNvSpPr/>
      </dsp:nvSpPr>
      <dsp:spPr>
        <a:xfrm>
          <a:off x="0" y="3652842"/>
          <a:ext cx="50211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73CDF-7AFB-4B08-9C87-7A89E6E23043}">
      <dsp:nvSpPr>
        <dsp:cNvPr id="0" name=""/>
        <dsp:cNvSpPr/>
      </dsp:nvSpPr>
      <dsp:spPr>
        <a:xfrm>
          <a:off x="0" y="3652842"/>
          <a:ext cx="5021182" cy="121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We also use them to encrypt network traffic so that remote workers can access applications on the company network in a secure way.</a:t>
          </a:r>
        </a:p>
      </dsp:txBody>
      <dsp:txXfrm>
        <a:off x="0" y="3652842"/>
        <a:ext cx="5021182" cy="12176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B7050-E63B-4735-B7A8-6B0F03E06BD7}">
      <dsp:nvSpPr>
        <dsp:cNvPr id="0" name=""/>
        <dsp:cNvSpPr/>
      </dsp:nvSpPr>
      <dsp:spPr>
        <a:xfrm>
          <a:off x="0" y="162113"/>
          <a:ext cx="11155680" cy="491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Routing and Switching</a:t>
          </a:r>
          <a:endParaRPr lang="en-US" sz="2100" kern="1200"/>
        </a:p>
      </dsp:txBody>
      <dsp:txXfrm>
        <a:off x="23988" y="186101"/>
        <a:ext cx="11107704" cy="443423"/>
      </dsp:txXfrm>
    </dsp:sp>
    <dsp:sp modelId="{74823D93-9E08-460C-A820-38EE837FA4DF}">
      <dsp:nvSpPr>
        <dsp:cNvPr id="0" name=""/>
        <dsp:cNvSpPr/>
      </dsp:nvSpPr>
      <dsp:spPr>
        <a:xfrm>
          <a:off x="0" y="653513"/>
          <a:ext cx="11155680"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9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Everything I described above so far falls under routing &amp; switching. This is about </a:t>
          </a:r>
          <a:r>
            <a:rPr lang="en-US" sz="1600" b="0" i="1" kern="1200"/>
            <a:t>connectivity</a:t>
          </a:r>
          <a:r>
            <a:rPr lang="en-US" sz="1600" b="0" i="0" kern="1200"/>
            <a:t>. Connecting devices like computers or servers together using routers and switches, getting network traffic from A to B.</a:t>
          </a:r>
          <a:endParaRPr lang="en-US" sz="1600" kern="1200"/>
        </a:p>
      </dsp:txBody>
      <dsp:txXfrm>
        <a:off x="0" y="653513"/>
        <a:ext cx="11155680" cy="478170"/>
      </dsp:txXfrm>
    </dsp:sp>
    <dsp:sp modelId="{41196C92-636D-4E63-86B1-73722FC61B8B}">
      <dsp:nvSpPr>
        <dsp:cNvPr id="0" name=""/>
        <dsp:cNvSpPr/>
      </dsp:nvSpPr>
      <dsp:spPr>
        <a:xfrm>
          <a:off x="0" y="1131683"/>
          <a:ext cx="11155680" cy="491399"/>
        </a:xfrm>
        <a:prstGeom prst="roundRect">
          <a:avLst/>
        </a:prstGeom>
        <a:solidFill>
          <a:schemeClr val="accent2">
            <a:hueOff val="1494510"/>
            <a:satOff val="-3497"/>
            <a:lumOff val="-4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Voice over IP</a:t>
          </a:r>
          <a:endParaRPr lang="en-US" sz="2100" kern="1200"/>
        </a:p>
      </dsp:txBody>
      <dsp:txXfrm>
        <a:off x="23988" y="1155671"/>
        <a:ext cx="11107704" cy="443423"/>
      </dsp:txXfrm>
    </dsp:sp>
    <dsp:sp modelId="{579EB10B-28A7-4B30-92FF-C20D354E50F0}">
      <dsp:nvSpPr>
        <dsp:cNvPr id="0" name=""/>
        <dsp:cNvSpPr/>
      </dsp:nvSpPr>
      <dsp:spPr>
        <a:xfrm>
          <a:off x="0" y="1623083"/>
          <a:ext cx="1115568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9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Originally, computer networks were built only for data traffic and we used phone cables for telephony. Nowadays, we also use the same data network for telephony with VoIP (Voice over IP).</a:t>
          </a:r>
          <a:endParaRPr lang="en-US" sz="1600" kern="1200"/>
        </a:p>
        <a:p>
          <a:pPr marL="171450" lvl="1" indent="-171450" algn="l" defTabSz="711200">
            <a:lnSpc>
              <a:spcPct val="90000"/>
            </a:lnSpc>
            <a:spcBef>
              <a:spcPct val="0"/>
            </a:spcBef>
            <a:spcAft>
              <a:spcPct val="20000"/>
            </a:spcAft>
            <a:buChar char="•"/>
          </a:pPr>
          <a:r>
            <a:rPr lang="en-US" sz="1600" b="0" i="0" kern="1200"/>
            <a:t>We use IP phones that are connected to the network and a digital telephony system with calling rules. We also have to make sure that voice traffic gets preference on the network or you end up with poor audio quality.</a:t>
          </a:r>
          <a:endParaRPr lang="en-US" sz="1600" kern="1200"/>
        </a:p>
      </dsp:txBody>
      <dsp:txXfrm>
        <a:off x="0" y="1623083"/>
        <a:ext cx="11155680" cy="956340"/>
      </dsp:txXfrm>
    </dsp:sp>
    <dsp:sp modelId="{470D3368-403A-4BBD-854E-1E74D9FE26F0}">
      <dsp:nvSpPr>
        <dsp:cNvPr id="0" name=""/>
        <dsp:cNvSpPr/>
      </dsp:nvSpPr>
      <dsp:spPr>
        <a:xfrm>
          <a:off x="0" y="2579423"/>
          <a:ext cx="11155680" cy="491399"/>
        </a:xfrm>
        <a:prstGeom prst="roundRect">
          <a:avLst/>
        </a:prstGeom>
        <a:solidFill>
          <a:schemeClr val="accent2">
            <a:hueOff val="2989019"/>
            <a:satOff val="-6993"/>
            <a:lumOff val="-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Wireless</a:t>
          </a:r>
          <a:endParaRPr lang="en-US" sz="2100" kern="1200"/>
        </a:p>
      </dsp:txBody>
      <dsp:txXfrm>
        <a:off x="23988" y="2603411"/>
        <a:ext cx="11107704" cy="443423"/>
      </dsp:txXfrm>
    </dsp:sp>
    <dsp:sp modelId="{0EEE02F3-5949-4ACD-8351-833956278791}">
      <dsp:nvSpPr>
        <dsp:cNvPr id="0" name=""/>
        <dsp:cNvSpPr/>
      </dsp:nvSpPr>
      <dsp:spPr>
        <a:xfrm>
          <a:off x="0" y="3070822"/>
          <a:ext cx="11155680"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9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Not too long ago, most networks only had desktop computers with wired connections. Nowadays, a lot of users enter the office with a laptop, smartphone, and tablet, expecting connectivity for all these devices. Wireless networking means you have to understand how data is transmitted and received using radio waves and how to build a network that supports dozens of wireless users using hardware like access points and wireless controllers.</a:t>
          </a:r>
          <a:endParaRPr lang="en-US" sz="1600" kern="1200"/>
        </a:p>
      </dsp:txBody>
      <dsp:txXfrm>
        <a:off x="0" y="3070822"/>
        <a:ext cx="11155680" cy="9128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44BE5-65F7-4699-BDB4-9B8BD0566A23}">
      <dsp:nvSpPr>
        <dsp:cNvPr id="0" name=""/>
        <dsp:cNvSpPr/>
      </dsp:nvSpPr>
      <dsp:spPr>
        <a:xfrm>
          <a:off x="0" y="106941"/>
          <a:ext cx="11155680" cy="538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Data Center</a:t>
          </a:r>
          <a:endParaRPr lang="en-US" sz="2300" kern="1200"/>
        </a:p>
      </dsp:txBody>
      <dsp:txXfrm>
        <a:off x="26273" y="133214"/>
        <a:ext cx="11103134" cy="485654"/>
      </dsp:txXfrm>
    </dsp:sp>
    <dsp:sp modelId="{98475DA2-08E6-42A1-95D2-484BA141B0BA}">
      <dsp:nvSpPr>
        <dsp:cNvPr id="0" name=""/>
        <dsp:cNvSpPr/>
      </dsp:nvSpPr>
      <dsp:spPr>
        <a:xfrm>
          <a:off x="0" y="645141"/>
          <a:ext cx="11155680"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9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A data center is a facility that houses up to thousands of servers. There’s air conditioning, it’s dust free, fire suppression and everything else to ensures these servers stay up and running. These servers might be used by millions of users all over the globe. The networking equipment that is used to connect all these servers has different requirements compared to your average office network.</a:t>
          </a:r>
          <a:endParaRPr lang="en-US" sz="1800" kern="1200"/>
        </a:p>
      </dsp:txBody>
      <dsp:txXfrm>
        <a:off x="0" y="645141"/>
        <a:ext cx="11155680" cy="1023615"/>
      </dsp:txXfrm>
    </dsp:sp>
    <dsp:sp modelId="{621EC8D8-A83A-4B36-96D4-ED227BA5A1B1}">
      <dsp:nvSpPr>
        <dsp:cNvPr id="0" name=""/>
        <dsp:cNvSpPr/>
      </dsp:nvSpPr>
      <dsp:spPr>
        <a:xfrm>
          <a:off x="0" y="1668756"/>
          <a:ext cx="11155680" cy="538200"/>
        </a:xfrm>
        <a:prstGeom prst="roundRect">
          <a:avLst/>
        </a:prstGeom>
        <a:solidFill>
          <a:schemeClr val="accent2">
            <a:hueOff val="2989019"/>
            <a:satOff val="-6993"/>
            <a:lumOff val="-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Security</a:t>
          </a:r>
          <a:endParaRPr lang="en-US" sz="2300" kern="1200"/>
        </a:p>
      </dsp:txBody>
      <dsp:txXfrm>
        <a:off x="26273" y="1695029"/>
        <a:ext cx="11103134" cy="485654"/>
      </dsp:txXfrm>
    </dsp:sp>
    <dsp:sp modelId="{C272AE3F-5F9E-4301-92DE-0CFA2B75D7E7}">
      <dsp:nvSpPr>
        <dsp:cNvPr id="0" name=""/>
        <dsp:cNvSpPr/>
      </dsp:nvSpPr>
      <dsp:spPr>
        <a:xfrm>
          <a:off x="0" y="2206956"/>
          <a:ext cx="11155680"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9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Network security covers a lot of different topics. Here are some of the things we have to deal with:</a:t>
          </a:r>
          <a:endParaRPr lang="en-US" sz="1800" kern="1200"/>
        </a:p>
        <a:p>
          <a:pPr marL="342900" lvl="2" indent="-171450" algn="l" defTabSz="800100">
            <a:lnSpc>
              <a:spcPct val="90000"/>
            </a:lnSpc>
            <a:spcBef>
              <a:spcPct val="0"/>
            </a:spcBef>
            <a:spcAft>
              <a:spcPct val="20000"/>
            </a:spcAft>
            <a:buChar char="•"/>
          </a:pPr>
          <a:r>
            <a:rPr lang="en-US" sz="1800" b="0" i="0" kern="1200"/>
            <a:t>Monitor network traffic, making sure no malicious attackers are able to enter our network.</a:t>
          </a:r>
          <a:endParaRPr lang="en-US" sz="1800" kern="1200"/>
        </a:p>
        <a:p>
          <a:pPr marL="342900" lvl="2" indent="-171450" algn="l" defTabSz="800100">
            <a:lnSpc>
              <a:spcPct val="90000"/>
            </a:lnSpc>
            <a:spcBef>
              <a:spcPct val="0"/>
            </a:spcBef>
            <a:spcAft>
              <a:spcPct val="20000"/>
            </a:spcAft>
            <a:buChar char="•"/>
          </a:pPr>
          <a:r>
            <a:rPr lang="en-US" sz="1800" b="0" i="0" kern="1200"/>
            <a:t>Block malicious traffic using network devices like a firewall.</a:t>
          </a:r>
          <a:endParaRPr lang="en-US" sz="1800" kern="1200"/>
        </a:p>
        <a:p>
          <a:pPr marL="342900" lvl="2" indent="-171450" algn="l" defTabSz="800100">
            <a:lnSpc>
              <a:spcPct val="90000"/>
            </a:lnSpc>
            <a:spcBef>
              <a:spcPct val="0"/>
            </a:spcBef>
            <a:spcAft>
              <a:spcPct val="20000"/>
            </a:spcAft>
            <a:buChar char="•"/>
          </a:pPr>
          <a:r>
            <a:rPr lang="en-US" sz="1800" b="0" i="0" kern="1200"/>
            <a:t>Encrypt traffic between different networks using VPNs.</a:t>
          </a:r>
          <a:endParaRPr lang="en-US" sz="1800" kern="1200"/>
        </a:p>
        <a:p>
          <a:pPr marL="342900" lvl="2" indent="-171450" algn="l" defTabSz="800100">
            <a:lnSpc>
              <a:spcPct val="90000"/>
            </a:lnSpc>
            <a:spcBef>
              <a:spcPct val="0"/>
            </a:spcBef>
            <a:spcAft>
              <a:spcPct val="20000"/>
            </a:spcAft>
            <a:buChar char="•"/>
          </a:pPr>
          <a:r>
            <a:rPr lang="en-US" sz="1800" b="0" i="0" kern="1200"/>
            <a:t>Authenticate users before they get access to the network.</a:t>
          </a:r>
          <a:endParaRPr lang="en-US" sz="1800" kern="1200"/>
        </a:p>
        <a:p>
          <a:pPr marL="342900" lvl="2" indent="-171450" algn="l" defTabSz="800100">
            <a:lnSpc>
              <a:spcPct val="90000"/>
            </a:lnSpc>
            <a:spcBef>
              <a:spcPct val="0"/>
            </a:spcBef>
            <a:spcAft>
              <a:spcPct val="20000"/>
            </a:spcAft>
            <a:buChar char="•"/>
          </a:pPr>
          <a:r>
            <a:rPr lang="en-US" sz="1800" b="0" i="0" kern="1200"/>
            <a:t>Create security policies and ensure they are enforced.</a:t>
          </a:r>
          <a:endParaRPr lang="en-US" sz="1800" kern="1200"/>
        </a:p>
      </dsp:txBody>
      <dsp:txXfrm>
        <a:off x="0" y="2206956"/>
        <a:ext cx="11155680" cy="17615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BBCAB-20B3-4047-990A-5AF84B7BA816}">
      <dsp:nvSpPr>
        <dsp:cNvPr id="0" name=""/>
        <dsp:cNvSpPr/>
      </dsp:nvSpPr>
      <dsp:spPr>
        <a:xfrm>
          <a:off x="0" y="0"/>
          <a:ext cx="1115568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9A52A-A8B3-4F21-97C9-3850479A5E73}">
      <dsp:nvSpPr>
        <dsp:cNvPr id="0" name=""/>
        <dsp:cNvSpPr/>
      </dsp:nvSpPr>
      <dsp:spPr>
        <a:xfrm>
          <a:off x="0" y="0"/>
          <a:ext cx="11155680" cy="1758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dirty="0"/>
            <a:t>Routing and switching are the two main functions of a network. </a:t>
          </a:r>
          <a:endParaRPr lang="en-US" sz="4800" kern="1200" dirty="0"/>
        </a:p>
      </dsp:txBody>
      <dsp:txXfrm>
        <a:off x="0" y="0"/>
        <a:ext cx="11155680" cy="1758820"/>
      </dsp:txXfrm>
    </dsp:sp>
    <dsp:sp modelId="{92817F53-49C9-449A-9C79-389E97488FB2}">
      <dsp:nvSpPr>
        <dsp:cNvPr id="0" name=""/>
        <dsp:cNvSpPr/>
      </dsp:nvSpPr>
      <dsp:spPr>
        <a:xfrm>
          <a:off x="0" y="1758820"/>
          <a:ext cx="1115568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E830D-1204-4A68-AC02-C702DEAC6493}">
      <dsp:nvSpPr>
        <dsp:cNvPr id="0" name=""/>
        <dsp:cNvSpPr/>
      </dsp:nvSpPr>
      <dsp:spPr>
        <a:xfrm>
          <a:off x="0" y="1758820"/>
          <a:ext cx="11155680" cy="1758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i="0" kern="1200"/>
            <a:t>Their purpose is to connect the different segments of your network infrastructure.</a:t>
          </a:r>
          <a:endParaRPr lang="en-US" sz="4800" kern="1200"/>
        </a:p>
      </dsp:txBody>
      <dsp:txXfrm>
        <a:off x="0" y="1758820"/>
        <a:ext cx="11155680" cy="175882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8/24/2025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79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8/24/2025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92012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8/24/2025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20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8/24/2025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1614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8/24/2025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08334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8/24/2025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89637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8/24/2025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7642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8/24/2025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82360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8/24/2025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4502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8/24/2025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67009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8/24/2025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5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8/24/2025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43156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23_E019B5B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7.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3" descr="Close-up of a server network panel with lights and cables">
            <a:extLst>
              <a:ext uri="{FF2B5EF4-FFF2-40B4-BE49-F238E27FC236}">
                <a16:creationId xmlns:a16="http://schemas.microsoft.com/office/drawing/2014/main" id="{93277CCC-BBBF-FEDB-BBB7-F70F1D50563E}"/>
              </a:ext>
            </a:extLst>
          </p:cNvPr>
          <p:cNvPicPr>
            <a:picLocks noChangeAspect="1"/>
          </p:cNvPicPr>
          <p:nvPr/>
        </p:nvPicPr>
        <p:blipFill rotWithShape="1">
          <a:blip r:embed="rId2"/>
          <a:srcRect t="2705" r="-1" b="13003"/>
          <a:stretch/>
        </p:blipFill>
        <p:spPr>
          <a:xfrm>
            <a:off x="20" y="10"/>
            <a:ext cx="12188932" cy="6857990"/>
          </a:xfrm>
          <a:prstGeom prst="rect">
            <a:avLst/>
          </a:prstGeom>
        </p:spPr>
      </p:pic>
      <p:sp>
        <p:nvSpPr>
          <p:cNvPr id="28" name="Rectangle 22">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C16911-538B-CEE5-1118-2D41BBF1FCB3}"/>
              </a:ext>
            </a:extLst>
          </p:cNvPr>
          <p:cNvSpPr>
            <a:spLocks noGrp="1"/>
          </p:cNvSpPr>
          <p:nvPr>
            <p:ph type="ctrTitle"/>
          </p:nvPr>
        </p:nvSpPr>
        <p:spPr>
          <a:xfrm>
            <a:off x="5555052" y="971397"/>
            <a:ext cx="5870184" cy="2333778"/>
          </a:xfrm>
        </p:spPr>
        <p:txBody>
          <a:bodyPr anchor="t">
            <a:normAutofit/>
          </a:bodyPr>
          <a:lstStyle/>
          <a:p>
            <a:pPr>
              <a:lnSpc>
                <a:spcPct val="90000"/>
              </a:lnSpc>
            </a:pPr>
            <a:r>
              <a:rPr lang="en-US" sz="3000" dirty="0">
                <a:solidFill>
                  <a:srgbClr val="FFFFFF"/>
                </a:solidFill>
                <a:latin typeface="Times New Roman" panose="02020603050405020304" pitchFamily="18" charset="0"/>
                <a:cs typeface="Times New Roman" panose="02020603050405020304" pitchFamily="18" charset="0"/>
              </a:rPr>
              <a:t>INTRODUCTION TO THE NETWORK ADMINISTRATOR:</a:t>
            </a:r>
            <a:br>
              <a:rPr lang="en-US" sz="3000" dirty="0">
                <a:solidFill>
                  <a:srgbClr val="FFFFFF"/>
                </a:solidFill>
                <a:latin typeface="Times New Roman" panose="02020603050405020304" pitchFamily="18" charset="0"/>
                <a:cs typeface="Times New Roman" panose="02020603050405020304" pitchFamily="18" charset="0"/>
              </a:rPr>
            </a:br>
            <a:r>
              <a:rPr lang="en-US" sz="3000" dirty="0">
                <a:solidFill>
                  <a:srgbClr val="FFFFFF"/>
                </a:solidFill>
                <a:latin typeface="Times New Roman" panose="02020603050405020304" pitchFamily="18" charset="0"/>
                <a:cs typeface="Times New Roman" panose="02020603050405020304" pitchFamily="18" charset="0"/>
              </a:rPr>
              <a:t>NETWORKING BASICS</a:t>
            </a:r>
            <a:br>
              <a:rPr lang="en-US" sz="3000" dirty="0">
                <a:solidFill>
                  <a:srgbClr val="FFFFFF"/>
                </a:solidFill>
                <a:latin typeface="Times New Roman" panose="02020603050405020304" pitchFamily="18" charset="0"/>
                <a:cs typeface="Times New Roman" panose="02020603050405020304" pitchFamily="18" charset="0"/>
              </a:rPr>
            </a:br>
            <a:endParaRPr lang="en-US" sz="3000" dirty="0">
              <a:solidFill>
                <a:srgbClr val="FFFFFF"/>
              </a:solidFill>
              <a:latin typeface="Times New Roman" panose="02020603050405020304" pitchFamily="18" charset="0"/>
              <a:cs typeface="Times New Roman" panose="02020603050405020304" pitchFamily="18" charset="0"/>
            </a:endParaRPr>
          </a:p>
        </p:txBody>
      </p:sp>
      <p:sp>
        <p:nvSpPr>
          <p:cNvPr id="29" name="Rectangle 2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2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2A7C11-5D2C-8C90-457D-446B01D1789E}"/>
              </a:ext>
            </a:extLst>
          </p:cNvPr>
          <p:cNvSpPr>
            <a:spLocks noGrp="1"/>
          </p:cNvSpPr>
          <p:nvPr>
            <p:ph type="title"/>
          </p:nvPr>
        </p:nvSpPr>
        <p:spPr>
          <a:xfrm>
            <a:off x="517869" y="976160"/>
            <a:ext cx="8686800" cy="1934172"/>
          </a:xfrm>
        </p:spPr>
        <p:txBody>
          <a:bodyPr>
            <a:normAutofit/>
          </a:bodyPr>
          <a:lstStyle/>
          <a:p>
            <a:r>
              <a:rPr lang="en-US" dirty="0"/>
              <a:t>Network Hardware</a:t>
            </a:r>
          </a:p>
        </p:txBody>
      </p:sp>
      <p:sp>
        <p:nvSpPr>
          <p:cNvPr id="10" name="Rectangle 9">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B72529-CF8C-33B8-D560-68DF6F94DFCC}"/>
              </a:ext>
            </a:extLst>
          </p:cNvPr>
          <p:cNvSpPr>
            <a:spLocks noGrp="1"/>
          </p:cNvSpPr>
          <p:nvPr>
            <p:ph idx="1"/>
          </p:nvPr>
        </p:nvSpPr>
        <p:spPr>
          <a:xfrm>
            <a:off x="517869" y="2039815"/>
            <a:ext cx="11156262" cy="4149049"/>
          </a:xfrm>
        </p:spPr>
        <p:txBody>
          <a:bodyPr>
            <a:normAutofit/>
          </a:bodyPr>
          <a:lstStyle/>
          <a:p>
            <a:pPr>
              <a:lnSpc>
                <a:spcPct val="100000"/>
              </a:lnSpc>
            </a:pPr>
            <a:r>
              <a:rPr lang="en-US" b="0" i="0" dirty="0">
                <a:effectLst/>
                <a:latin typeface="Open Sans" panose="020B0606030504020204" pitchFamily="34" charset="0"/>
              </a:rPr>
              <a:t>To build a network, there are some devices that we need.</a:t>
            </a:r>
          </a:p>
          <a:p>
            <a:pPr>
              <a:lnSpc>
                <a:spcPct val="100000"/>
              </a:lnSpc>
            </a:pPr>
            <a:endParaRPr lang="en-US" b="0" i="0" dirty="0">
              <a:effectLst/>
              <a:latin typeface="Open Sans" panose="020B0606030504020204" pitchFamily="34" charset="0"/>
            </a:endParaRPr>
          </a:p>
          <a:p>
            <a:pPr marL="617220" lvl="1" indent="-342900">
              <a:lnSpc>
                <a:spcPct val="100000"/>
              </a:lnSpc>
            </a:pPr>
            <a:r>
              <a:rPr lang="en-US" sz="2000" dirty="0">
                <a:latin typeface="Open Sans" panose="020B0606030504020204" pitchFamily="34" charset="0"/>
              </a:rPr>
              <a:t>Host Devices</a:t>
            </a:r>
          </a:p>
          <a:p>
            <a:pPr marL="617220" lvl="1" indent="-342900">
              <a:lnSpc>
                <a:spcPct val="100000"/>
              </a:lnSpc>
            </a:pPr>
            <a:r>
              <a:rPr lang="en-US" sz="2000" dirty="0">
                <a:latin typeface="Open Sans" panose="020B0606030504020204" pitchFamily="34" charset="0"/>
              </a:rPr>
              <a:t>Servers</a:t>
            </a:r>
          </a:p>
          <a:p>
            <a:pPr marL="617220" lvl="1" indent="-342900">
              <a:lnSpc>
                <a:spcPct val="100000"/>
              </a:lnSpc>
            </a:pPr>
            <a:r>
              <a:rPr lang="en-US" sz="2000" dirty="0">
                <a:latin typeface="Open Sans" panose="020B0606030504020204" pitchFamily="34" charset="0"/>
              </a:rPr>
              <a:t>Network interface cards</a:t>
            </a:r>
          </a:p>
          <a:p>
            <a:pPr marL="617220" lvl="1" indent="-342900">
              <a:lnSpc>
                <a:spcPct val="100000"/>
              </a:lnSpc>
            </a:pPr>
            <a:r>
              <a:rPr lang="en-US" sz="2000" dirty="0">
                <a:latin typeface="Open Sans" panose="020B0606030504020204" pitchFamily="34" charset="0"/>
              </a:rPr>
              <a:t>Communication links</a:t>
            </a:r>
          </a:p>
          <a:p>
            <a:pPr marL="617220" lvl="1" indent="-342900">
              <a:lnSpc>
                <a:spcPct val="100000"/>
              </a:lnSpc>
            </a:pPr>
            <a:r>
              <a:rPr lang="en-US" sz="2000" dirty="0">
                <a:latin typeface="Open Sans" panose="020B0606030504020204" pitchFamily="34" charset="0"/>
              </a:rPr>
              <a:t>Switches </a:t>
            </a:r>
          </a:p>
          <a:p>
            <a:pPr marL="617220" lvl="1" indent="-342900">
              <a:lnSpc>
                <a:spcPct val="100000"/>
              </a:lnSpc>
            </a:pPr>
            <a:r>
              <a:rPr lang="en-US" sz="2000" dirty="0">
                <a:latin typeface="Open Sans" panose="020B0606030504020204" pitchFamily="34" charset="0"/>
              </a:rPr>
              <a:t>Routers</a:t>
            </a:r>
          </a:p>
          <a:p>
            <a:pPr marL="617220" lvl="1" indent="-342900">
              <a:lnSpc>
                <a:spcPct val="100000"/>
              </a:lnSpc>
            </a:pPr>
            <a:r>
              <a:rPr lang="en-US" sz="2000" dirty="0">
                <a:latin typeface="Open Sans" panose="020B0606030504020204" pitchFamily="34" charset="0"/>
              </a:rPr>
              <a:t>firewalls</a:t>
            </a:r>
            <a:endParaRPr lang="en-US" sz="2000" dirty="0"/>
          </a:p>
        </p:txBody>
      </p:sp>
      <p:pic>
        <p:nvPicPr>
          <p:cNvPr id="4" name="Picture 3">
            <a:extLst>
              <a:ext uri="{FF2B5EF4-FFF2-40B4-BE49-F238E27FC236}">
                <a16:creationId xmlns:a16="http://schemas.microsoft.com/office/drawing/2014/main" id="{0B7A1A2D-1563-EC83-3EDC-4776D8748005}"/>
              </a:ext>
            </a:extLst>
          </p:cNvPr>
          <p:cNvPicPr>
            <a:picLocks noChangeAspect="1"/>
          </p:cNvPicPr>
          <p:nvPr/>
        </p:nvPicPr>
        <p:blipFill>
          <a:blip r:embed="rId2"/>
          <a:stretch>
            <a:fillRect/>
          </a:stretch>
        </p:blipFill>
        <p:spPr>
          <a:xfrm>
            <a:off x="4970886" y="2419562"/>
            <a:ext cx="4983651" cy="4260072"/>
          </a:xfrm>
          <a:prstGeom prst="rect">
            <a:avLst/>
          </a:prstGeom>
        </p:spPr>
      </p:pic>
    </p:spTree>
    <p:extLst>
      <p:ext uri="{BB962C8B-B14F-4D97-AF65-F5344CB8AC3E}">
        <p14:creationId xmlns:p14="http://schemas.microsoft.com/office/powerpoint/2010/main" val="84531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B4497-F53E-849D-A2D9-ECE8F3F539C6}"/>
              </a:ext>
            </a:extLst>
          </p:cNvPr>
          <p:cNvSpPr>
            <a:spLocks noGrp="1"/>
          </p:cNvSpPr>
          <p:nvPr>
            <p:ph type="title"/>
          </p:nvPr>
        </p:nvSpPr>
        <p:spPr>
          <a:xfrm>
            <a:off x="517870" y="976160"/>
            <a:ext cx="5021183" cy="1934172"/>
          </a:xfrm>
        </p:spPr>
        <p:txBody>
          <a:bodyPr>
            <a:normAutofit/>
          </a:bodyPr>
          <a:lstStyle/>
          <a:p>
            <a:r>
              <a:rPr lang="en-US" dirty="0"/>
              <a:t>Host device </a:t>
            </a:r>
          </a:p>
        </p:txBody>
      </p:sp>
      <p:sp>
        <p:nvSpPr>
          <p:cNvPr id="2057" name="Rectangle 2056">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12A868-FF69-DB10-4EE7-06F88D0662C6}"/>
              </a:ext>
            </a:extLst>
          </p:cNvPr>
          <p:cNvSpPr>
            <a:spLocks noGrp="1"/>
          </p:cNvSpPr>
          <p:nvPr>
            <p:ph idx="1"/>
          </p:nvPr>
        </p:nvSpPr>
        <p:spPr>
          <a:xfrm>
            <a:off x="517870" y="3172570"/>
            <a:ext cx="4945183" cy="3016294"/>
          </a:xfrm>
        </p:spPr>
        <p:txBody>
          <a:bodyPr>
            <a:normAutofit/>
          </a:bodyPr>
          <a:lstStyle/>
          <a:p>
            <a:r>
              <a:rPr lang="en-US" b="0" i="0">
                <a:effectLst/>
                <a:latin typeface="Open Sans" panose="020B0606030504020204" pitchFamily="34" charset="0"/>
              </a:rPr>
              <a:t>Host devices are the devices that are used by end users.  A decade ago, we mostly used desktop computers but nowadays we have laptops, VTC’s, VoIP, printers etc.</a:t>
            </a:r>
            <a:endParaRPr lang="en-US" dirty="0"/>
          </a:p>
        </p:txBody>
      </p:sp>
      <p:pic>
        <p:nvPicPr>
          <p:cNvPr id="2050" name="Picture 2" descr="Chapter 7 | Sutori">
            <a:extLst>
              <a:ext uri="{FF2B5EF4-FFF2-40B4-BE49-F238E27FC236}">
                <a16:creationId xmlns:a16="http://schemas.microsoft.com/office/drawing/2014/main" id="{17D6EC97-C3F7-D4A3-F00A-7F44C8D915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2168" y="1546995"/>
            <a:ext cx="5028041" cy="4544754"/>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20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Illuminated server room panel">
            <a:extLst>
              <a:ext uri="{FF2B5EF4-FFF2-40B4-BE49-F238E27FC236}">
                <a16:creationId xmlns:a16="http://schemas.microsoft.com/office/drawing/2014/main" id="{7278A54D-E040-5A9F-73C5-1F1F72342C3C}"/>
              </a:ext>
            </a:extLst>
          </p:cNvPr>
          <p:cNvPicPr>
            <a:picLocks noChangeAspect="1"/>
          </p:cNvPicPr>
          <p:nvPr/>
        </p:nvPicPr>
        <p:blipFill rotWithShape="1">
          <a:blip r:embed="rId2">
            <a:alphaModFix amt="40000"/>
          </a:blip>
          <a:srcRect t="15730"/>
          <a:stretch/>
        </p:blipFill>
        <p:spPr>
          <a:xfrm>
            <a:off x="-2" y="-4"/>
            <a:ext cx="12192001" cy="6858001"/>
          </a:xfrm>
          <a:prstGeom prst="rect">
            <a:avLst/>
          </a:prstGeom>
        </p:spPr>
      </p:pic>
      <p:sp>
        <p:nvSpPr>
          <p:cNvPr id="2" name="Title 1">
            <a:extLst>
              <a:ext uri="{FF2B5EF4-FFF2-40B4-BE49-F238E27FC236}">
                <a16:creationId xmlns:a16="http://schemas.microsoft.com/office/drawing/2014/main" id="{68F829B7-028D-BE3D-BB03-451C3BCB5930}"/>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dirty="0">
                <a:solidFill>
                  <a:srgbClr val="FFFFFF"/>
                </a:solidFill>
              </a:rPr>
              <a:t>Servers</a:t>
            </a: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2A49E7-8126-E860-4197-322B1927D3B7}"/>
              </a:ext>
            </a:extLst>
          </p:cNvPr>
          <p:cNvSpPr txBox="1"/>
          <p:nvPr/>
        </p:nvSpPr>
        <p:spPr>
          <a:xfrm>
            <a:off x="5767116" y="1500940"/>
            <a:ext cx="6196818" cy="4708981"/>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chemeClr val="bg1"/>
                </a:solidFill>
              </a:rPr>
              <a:t>Servers are similar to computers but have a different role in the network. </a:t>
            </a:r>
          </a:p>
          <a:p>
            <a:pPr marL="285750" indent="-285750">
              <a:buFont typeface="Arial" panose="020B0604020202020204" pitchFamily="34" charset="0"/>
              <a:buChar char="•"/>
            </a:pPr>
            <a:r>
              <a:rPr lang="en-US" sz="2000" b="1" dirty="0">
                <a:solidFill>
                  <a:schemeClr val="bg1"/>
                </a:solidFill>
              </a:rPr>
              <a:t>For example, when you check your e-mail your client is connecting to an e-mail server to fetch your e-mail.</a:t>
            </a:r>
          </a:p>
          <a:p>
            <a:pPr marL="285750" indent="-285750">
              <a:buFont typeface="Arial" panose="020B0604020202020204" pitchFamily="34" charset="0"/>
              <a:buChar char="•"/>
            </a:pPr>
            <a:r>
              <a:rPr lang="en-US" sz="2000" b="1" dirty="0">
                <a:solidFill>
                  <a:schemeClr val="bg1"/>
                </a:solidFill>
              </a:rPr>
              <a:t>This email server might be used by thousands of users so it has to be available 24/7.</a:t>
            </a:r>
          </a:p>
          <a:p>
            <a:pPr marL="285750" indent="-285750">
              <a:buFont typeface="Arial" panose="020B0604020202020204" pitchFamily="34" charset="0"/>
              <a:buChar char="•"/>
            </a:pPr>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Servers use similar hardware as what you will find in computers but depending on their task, are more reliable. </a:t>
            </a:r>
          </a:p>
          <a:p>
            <a:pPr marL="285750" indent="-285750">
              <a:buFont typeface="Arial" panose="020B0604020202020204" pitchFamily="34" charset="0"/>
              <a:buChar char="•"/>
            </a:pPr>
            <a:r>
              <a:rPr lang="en-US" sz="2000" b="1" dirty="0">
                <a:solidFill>
                  <a:schemeClr val="bg1"/>
                </a:solidFill>
              </a:rPr>
              <a:t>They have more RAM (memory) with error correction, use hard disks that were designed to be always-on, have more storage space and so on.</a:t>
            </a:r>
          </a:p>
        </p:txBody>
      </p:sp>
    </p:spTree>
    <p:extLst>
      <p:ext uri="{BB962C8B-B14F-4D97-AF65-F5344CB8AC3E}">
        <p14:creationId xmlns:p14="http://schemas.microsoft.com/office/powerpoint/2010/main" val="2452958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3" name="Rectangle 308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connectivity problem concept with lan cable &amp; network card">
            <a:extLst>
              <a:ext uri="{FF2B5EF4-FFF2-40B4-BE49-F238E27FC236}">
                <a16:creationId xmlns:a16="http://schemas.microsoft.com/office/drawing/2014/main" id="{BC409C7C-465D-DB95-D9F4-2693EBABCE31}"/>
              </a:ext>
            </a:extLst>
          </p:cNvPr>
          <p:cNvPicPr>
            <a:picLocks noGrp="1" noChangeAspect="1" noChangeArrowheads="1"/>
          </p:cNvPicPr>
          <p:nvPr>
            <p:ph idx="1"/>
          </p:nvPr>
        </p:nvPicPr>
        <p:blipFill rotWithShape="1">
          <a:blip r:embed="rId2">
            <a:alphaModFix amt="40000"/>
            <a:extLst>
              <a:ext uri="{28A0092B-C50C-407E-A947-70E740481C1C}">
                <a14:useLocalDpi xmlns:a14="http://schemas.microsoft.com/office/drawing/2010/main" val="0"/>
              </a:ext>
            </a:extLst>
          </a:blip>
          <a:srcRect t="1521" b="13573"/>
          <a:stretch/>
        </p:blipFill>
        <p:spPr bwMode="auto">
          <a:xfrm>
            <a:off x="-2" y="-4"/>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B6B093-2321-D300-AFCB-AC3BA7A834F4}"/>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Network Interface Card</a:t>
            </a:r>
            <a:endParaRPr lang="en-US" dirty="0">
              <a:solidFill>
                <a:srgbClr val="FFFFFF"/>
              </a:solidFill>
            </a:endParaRPr>
          </a:p>
        </p:txBody>
      </p:sp>
      <p:sp>
        <p:nvSpPr>
          <p:cNvPr id="3087" name="Rectangle 308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CED55E-35CA-6BF8-E894-B75CF8F35797}"/>
              </a:ext>
            </a:extLst>
          </p:cNvPr>
          <p:cNvSpPr txBox="1"/>
          <p:nvPr/>
        </p:nvSpPr>
        <p:spPr>
          <a:xfrm>
            <a:off x="6662168" y="4147236"/>
            <a:ext cx="5021183" cy="1938992"/>
          </a:xfrm>
          <a:prstGeom prst="rect">
            <a:avLst/>
          </a:prstGeom>
          <a:noFill/>
        </p:spPr>
        <p:txBody>
          <a:bodyPr wrap="square">
            <a:spAutoFit/>
          </a:bodyPr>
          <a:lstStyle/>
          <a:p>
            <a:r>
              <a:rPr lang="en-US" sz="2400" b="1">
                <a:solidFill>
                  <a:schemeClr val="bg1"/>
                </a:solidFill>
              </a:rPr>
              <a:t>To connect our computers and servers to a network, there has to be some interface. </a:t>
            </a:r>
          </a:p>
          <a:p>
            <a:r>
              <a:rPr lang="en-US" sz="2400" b="1">
                <a:solidFill>
                  <a:schemeClr val="bg1"/>
                </a:solidFill>
              </a:rPr>
              <a:t>We use NICs (Network Interface Card) for this.</a:t>
            </a:r>
            <a:endParaRPr lang="en-US" sz="2400" b="1" dirty="0">
              <a:solidFill>
                <a:schemeClr val="bg1"/>
              </a:solidFill>
            </a:endParaRPr>
          </a:p>
        </p:txBody>
      </p:sp>
    </p:spTree>
    <p:extLst>
      <p:ext uri="{BB962C8B-B14F-4D97-AF65-F5344CB8AC3E}">
        <p14:creationId xmlns:p14="http://schemas.microsoft.com/office/powerpoint/2010/main" val="129857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6C9214-258C-3979-FD75-B5677D89B475}"/>
              </a:ext>
            </a:extLst>
          </p:cNvPr>
          <p:cNvSpPr>
            <a:spLocks noGrp="1"/>
          </p:cNvSpPr>
          <p:nvPr>
            <p:ph type="title"/>
          </p:nvPr>
        </p:nvSpPr>
        <p:spPr>
          <a:xfrm>
            <a:off x="517870" y="976160"/>
            <a:ext cx="5021183" cy="1934172"/>
          </a:xfrm>
        </p:spPr>
        <p:txBody>
          <a:bodyPr>
            <a:normAutofit/>
          </a:bodyPr>
          <a:lstStyle/>
          <a:p>
            <a:r>
              <a:rPr lang="en-US" sz="5000" dirty="0"/>
              <a:t>Communication links</a:t>
            </a:r>
          </a:p>
        </p:txBody>
      </p:sp>
      <p:sp>
        <p:nvSpPr>
          <p:cNvPr id="4109" name="Rectangle 4108">
            <a:extLst>
              <a:ext uri="{FF2B5EF4-FFF2-40B4-BE49-F238E27FC236}">
                <a16:creationId xmlns:a16="http://schemas.microsoft.com/office/drawing/2014/main" id="{8D51E6F0-34A2-4D53-A48E-8467ACD9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AE0788-25BF-011C-E392-05772F3480F1}"/>
              </a:ext>
            </a:extLst>
          </p:cNvPr>
          <p:cNvSpPr>
            <a:spLocks noGrp="1"/>
          </p:cNvSpPr>
          <p:nvPr>
            <p:ph idx="1"/>
          </p:nvPr>
        </p:nvSpPr>
        <p:spPr>
          <a:xfrm>
            <a:off x="517869" y="2630658"/>
            <a:ext cx="5539054" cy="3558206"/>
          </a:xfrm>
        </p:spPr>
        <p:txBody>
          <a:bodyPr>
            <a:normAutofit/>
          </a:bodyPr>
          <a:lstStyle/>
          <a:p>
            <a:pPr marL="342900" indent="-342900">
              <a:lnSpc>
                <a:spcPct val="100000"/>
              </a:lnSpc>
              <a:buFont typeface="Arial" panose="020B0604020202020204" pitchFamily="34" charset="0"/>
              <a:buChar char="•"/>
            </a:pPr>
            <a:r>
              <a:rPr lang="en-US" dirty="0"/>
              <a:t>There are different types of communication links and cables. </a:t>
            </a:r>
          </a:p>
          <a:p>
            <a:pPr marL="342900" indent="-342900">
              <a:lnSpc>
                <a:spcPct val="100000"/>
              </a:lnSpc>
              <a:buFont typeface="Arial" panose="020B0604020202020204" pitchFamily="34" charset="0"/>
              <a:buChar char="•"/>
            </a:pPr>
            <a:r>
              <a:rPr lang="en-US" dirty="0"/>
              <a:t>On your local network, you probably have seen RJ-45 UTP(Unshielded Twisted Pair)  cables before .</a:t>
            </a:r>
          </a:p>
          <a:p>
            <a:pPr marL="342900" indent="-342900">
              <a:lnSpc>
                <a:spcPct val="100000"/>
              </a:lnSpc>
              <a:buFont typeface="Arial" panose="020B0604020202020204" pitchFamily="34" charset="0"/>
              <a:buChar char="•"/>
            </a:pPr>
            <a:r>
              <a:rPr lang="en-US" b="0" i="0" dirty="0">
                <a:effectLst/>
                <a:latin typeface="Open Sans" panose="020B0606030504020204" pitchFamily="34" charset="0"/>
              </a:rPr>
              <a:t>For Internet connectivity, you might use RJ-11 DSL which uses the phone line from the telco, or perhaps you have cable Internet access which uses the COAX cable like your TV.</a:t>
            </a:r>
          </a:p>
          <a:p>
            <a:pPr marL="342900" indent="-342900">
              <a:lnSpc>
                <a:spcPct val="100000"/>
              </a:lnSpc>
              <a:buFont typeface="Arial" panose="020B0604020202020204" pitchFamily="34" charset="0"/>
              <a:buChar char="•"/>
            </a:pPr>
            <a:r>
              <a:rPr lang="en-US" b="0" i="0" dirty="0">
                <a:effectLst/>
                <a:latin typeface="Open Sans" panose="020B0606030504020204" pitchFamily="34" charset="0"/>
              </a:rPr>
              <a:t>For long distance links, a lot of fiber cable is used.</a:t>
            </a:r>
            <a:endParaRPr lang="en-US" dirty="0"/>
          </a:p>
        </p:txBody>
      </p:sp>
      <p:pic>
        <p:nvPicPr>
          <p:cNvPr id="4100" name="Picture 4" descr="Fiber Optic cables connected to an optic ports and Network cable">
            <a:extLst>
              <a:ext uri="{FF2B5EF4-FFF2-40B4-BE49-F238E27FC236}">
                <a16:creationId xmlns:a16="http://schemas.microsoft.com/office/drawing/2014/main" id="{4EEDBC65-06F9-5EB9-6B51-E7B5D0CDA2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57" b="17364"/>
          <a:stretch/>
        </p:blipFill>
        <p:spPr bwMode="auto">
          <a:xfrm>
            <a:off x="6652949" y="657370"/>
            <a:ext cx="5030402" cy="251427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lue Green Red Yellow UTP Cables">
            <a:extLst>
              <a:ext uri="{FF2B5EF4-FFF2-40B4-BE49-F238E27FC236}">
                <a16:creationId xmlns:a16="http://schemas.microsoft.com/office/drawing/2014/main" id="{99D99363-2284-EB0F-5775-008A75130F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35" b="26723"/>
          <a:stretch/>
        </p:blipFill>
        <p:spPr bwMode="auto">
          <a:xfrm>
            <a:off x="6652949" y="3423578"/>
            <a:ext cx="5030402" cy="2514278"/>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4110">
            <a:extLst>
              <a:ext uri="{FF2B5EF4-FFF2-40B4-BE49-F238E27FC236}">
                <a16:creationId xmlns:a16="http://schemas.microsoft.com/office/drawing/2014/main" id="{59D44746-CAE2-4F27-9883-4ED34F055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3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461FC3-36D5-BADF-D483-D4ADADA0ADF4}"/>
              </a:ext>
            </a:extLst>
          </p:cNvPr>
          <p:cNvSpPr>
            <a:spLocks noGrp="1"/>
          </p:cNvSpPr>
          <p:nvPr>
            <p:ph type="title"/>
          </p:nvPr>
        </p:nvSpPr>
        <p:spPr>
          <a:xfrm>
            <a:off x="517870" y="976160"/>
            <a:ext cx="5021183" cy="1934172"/>
          </a:xfrm>
        </p:spPr>
        <p:txBody>
          <a:bodyPr>
            <a:normAutofit/>
          </a:bodyPr>
          <a:lstStyle/>
          <a:p>
            <a:r>
              <a:rPr lang="en-US" dirty="0"/>
              <a:t>Switches</a:t>
            </a:r>
          </a:p>
        </p:txBody>
      </p:sp>
      <p:sp>
        <p:nvSpPr>
          <p:cNvPr id="13" name="Rectangle 1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B86FD1-EDEC-562B-AA36-0E6F66441B82}"/>
              </a:ext>
            </a:extLst>
          </p:cNvPr>
          <p:cNvSpPr>
            <a:spLocks noGrp="1"/>
          </p:cNvSpPr>
          <p:nvPr>
            <p:ph idx="1"/>
          </p:nvPr>
        </p:nvSpPr>
        <p:spPr>
          <a:xfrm>
            <a:off x="517870" y="3172570"/>
            <a:ext cx="4945183" cy="3016294"/>
          </a:xfrm>
        </p:spPr>
        <p:txBody>
          <a:bodyPr>
            <a:normAutofit/>
          </a:bodyPr>
          <a:lstStyle/>
          <a:p>
            <a:pPr>
              <a:lnSpc>
                <a:spcPct val="100000"/>
              </a:lnSpc>
            </a:pPr>
            <a:r>
              <a:rPr lang="en-US" sz="1700" dirty="0"/>
              <a:t>On local networks we typically use switches to connect computers and servers to the network, allowing them to communicate with each other. </a:t>
            </a:r>
          </a:p>
          <a:p>
            <a:pPr>
              <a:lnSpc>
                <a:spcPct val="100000"/>
              </a:lnSpc>
            </a:pPr>
            <a:r>
              <a:rPr lang="en-US" sz="1700" dirty="0"/>
              <a:t>These switches can be as small as something you might find at home or at a small company network.</a:t>
            </a:r>
          </a:p>
          <a:p>
            <a:pPr>
              <a:lnSpc>
                <a:spcPct val="100000"/>
              </a:lnSpc>
            </a:pPr>
            <a:r>
              <a:rPr lang="en-US" sz="1700" dirty="0"/>
              <a:t>In large enterprise networks, you might find big switches that offer hundreds of connections for computers and servers.</a:t>
            </a:r>
          </a:p>
        </p:txBody>
      </p:sp>
      <p:pic>
        <p:nvPicPr>
          <p:cNvPr id="4" name="Picture 3">
            <a:extLst>
              <a:ext uri="{FF2B5EF4-FFF2-40B4-BE49-F238E27FC236}">
                <a16:creationId xmlns:a16="http://schemas.microsoft.com/office/drawing/2014/main" id="{5FC6A397-89C6-3860-B216-3F7CBBF6984C}"/>
              </a:ext>
            </a:extLst>
          </p:cNvPr>
          <p:cNvPicPr>
            <a:picLocks noChangeAspect="1"/>
          </p:cNvPicPr>
          <p:nvPr/>
        </p:nvPicPr>
        <p:blipFill rotWithShape="1">
          <a:blip r:embed="rId3"/>
          <a:srcRect l="13588" t="-193" r="18697" b="191"/>
          <a:stretch/>
        </p:blipFill>
        <p:spPr>
          <a:xfrm>
            <a:off x="6226068" y="671437"/>
            <a:ext cx="4994209" cy="5531495"/>
          </a:xfrm>
          <a:prstGeom prst="rect">
            <a:avLst/>
          </a:prstGeom>
        </p:spPr>
      </p:pic>
    </p:spTree>
    <p:extLst>
      <p:ext uri="{BB962C8B-B14F-4D97-AF65-F5344CB8AC3E}">
        <p14:creationId xmlns:p14="http://schemas.microsoft.com/office/powerpoint/2010/main" val="375978130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49473B-6636-3FAA-4BF9-BA38B76E8FFA}"/>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dirty="0">
                <a:solidFill>
                  <a:schemeClr val="tx2"/>
                </a:solidFill>
              </a:rPr>
              <a:t>Routers</a:t>
            </a:r>
          </a:p>
        </p:txBody>
      </p:sp>
      <p:sp>
        <p:nvSpPr>
          <p:cNvPr id="15" name="Rectangle 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94E417E-EC5F-CBB3-964A-34D2A4246D9B}"/>
              </a:ext>
            </a:extLst>
          </p:cNvPr>
          <p:cNvPicPr>
            <a:picLocks noGrp="1" noChangeAspect="1"/>
          </p:cNvPicPr>
          <p:nvPr>
            <p:ph idx="1"/>
          </p:nvPr>
        </p:nvPicPr>
        <p:blipFill>
          <a:blip r:embed="rId2"/>
          <a:stretch>
            <a:fillRect/>
          </a:stretch>
        </p:blipFill>
        <p:spPr>
          <a:xfrm>
            <a:off x="6056922" y="187835"/>
            <a:ext cx="5696711" cy="6863509"/>
          </a:xfrm>
          <a:prstGeom prst="rect">
            <a:avLst/>
          </a:prstGeom>
        </p:spPr>
      </p:pic>
      <p:sp>
        <p:nvSpPr>
          <p:cNvPr id="6" name="TextBox 5">
            <a:extLst>
              <a:ext uri="{FF2B5EF4-FFF2-40B4-BE49-F238E27FC236}">
                <a16:creationId xmlns:a16="http://schemas.microsoft.com/office/drawing/2014/main" id="{12AD0508-9338-15AA-B187-0DB4F056A512}"/>
              </a:ext>
            </a:extLst>
          </p:cNvPr>
          <p:cNvSpPr txBox="1"/>
          <p:nvPr/>
        </p:nvSpPr>
        <p:spPr>
          <a:xfrm>
            <a:off x="186703" y="1911022"/>
            <a:ext cx="6098344" cy="4524315"/>
          </a:xfrm>
          <a:prstGeom prst="rect">
            <a:avLst/>
          </a:prstGeom>
          <a:noFill/>
        </p:spPr>
        <p:txBody>
          <a:bodyPr wrap="square">
            <a:spAutoFit/>
          </a:bodyPr>
          <a:lstStyle/>
          <a:p>
            <a:pPr marL="285750" indent="-285750">
              <a:buFont typeface="Arial" panose="020B0604020202020204" pitchFamily="34" charset="0"/>
              <a:buChar char="•"/>
            </a:pPr>
            <a:r>
              <a:rPr lang="en-US" dirty="0"/>
              <a:t>Routers are used for a number of reasons. </a:t>
            </a:r>
          </a:p>
          <a:p>
            <a:pPr marL="285750" indent="-285750">
              <a:buFont typeface="Arial" panose="020B0604020202020204" pitchFamily="34" charset="0"/>
              <a:buChar char="•"/>
            </a:pPr>
            <a:r>
              <a:rPr lang="en-US" dirty="0"/>
              <a:t>The main reason is that they figure out what path to use to get to a certain destination.</a:t>
            </a:r>
          </a:p>
          <a:p>
            <a:pPr marL="285750" indent="-285750">
              <a:buFont typeface="Arial" panose="020B0604020202020204" pitchFamily="34" charset="0"/>
              <a:buChar char="•"/>
            </a:pPr>
            <a:r>
              <a:rPr lang="en-US" dirty="0"/>
              <a:t> For example, you might live in New York but the e-mail server you use to check your e-mail is located in Los Angeles. </a:t>
            </a:r>
          </a:p>
          <a:p>
            <a:pPr marL="285750" indent="-285750">
              <a:buFont typeface="Arial" panose="020B0604020202020204" pitchFamily="34" charset="0"/>
              <a:buChar char="•"/>
            </a:pPr>
            <a:r>
              <a:rPr lang="en-US" dirty="0"/>
              <a:t>Just like there are many different roads to take if you want to drive from New York to Los Angeles, there are many different network paths to take in order to send our network traffic from A to B.</a:t>
            </a:r>
          </a:p>
          <a:p>
            <a:pPr marL="285750" indent="-285750">
              <a:buFont typeface="Arial" panose="020B0604020202020204" pitchFamily="34" charset="0"/>
              <a:buChar char="•"/>
            </a:pPr>
            <a:r>
              <a:rPr lang="en-US" dirty="0"/>
              <a:t>By exchanging information about networks between different routers, we are able to calculate a path to get to each destination. </a:t>
            </a:r>
          </a:p>
          <a:p>
            <a:pPr marL="285750" indent="-285750">
              <a:buFont typeface="Arial" panose="020B0604020202020204" pitchFamily="34" charset="0"/>
              <a:buChar char="•"/>
            </a:pPr>
            <a:r>
              <a:rPr lang="en-US" dirty="0"/>
              <a:t>Routers can be as small as something we use at home or at a small business, or as big as the routers that are used by Internet providers like AT&amp;T that handle a lot of traffic.</a:t>
            </a:r>
          </a:p>
        </p:txBody>
      </p:sp>
    </p:spTree>
    <p:extLst>
      <p:ext uri="{BB962C8B-B14F-4D97-AF65-F5344CB8AC3E}">
        <p14:creationId xmlns:p14="http://schemas.microsoft.com/office/powerpoint/2010/main" val="350434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13DC-5637-2C1A-4207-7A788837C8C7}"/>
              </a:ext>
            </a:extLst>
          </p:cNvPr>
          <p:cNvSpPr>
            <a:spLocks noGrp="1"/>
          </p:cNvSpPr>
          <p:nvPr>
            <p:ph type="title"/>
          </p:nvPr>
        </p:nvSpPr>
        <p:spPr/>
        <p:txBody>
          <a:bodyPr/>
          <a:lstStyle/>
          <a:p>
            <a:r>
              <a:rPr lang="en-US" dirty="0"/>
              <a:t>Firewalls</a:t>
            </a:r>
          </a:p>
        </p:txBody>
      </p:sp>
      <p:graphicFrame>
        <p:nvGraphicFramePr>
          <p:cNvPr id="6" name="Content Placeholder 2">
            <a:extLst>
              <a:ext uri="{FF2B5EF4-FFF2-40B4-BE49-F238E27FC236}">
                <a16:creationId xmlns:a16="http://schemas.microsoft.com/office/drawing/2014/main" id="{0AE33AA6-DB00-3990-A4AB-BE50A80C2593}"/>
              </a:ext>
            </a:extLst>
          </p:cNvPr>
          <p:cNvGraphicFramePr>
            <a:graphicFrameLocks noGrp="1"/>
          </p:cNvGraphicFramePr>
          <p:nvPr>
            <p:ph idx="1"/>
          </p:nvPr>
        </p:nvGraphicFramePr>
        <p:xfrm>
          <a:off x="6662168" y="969264"/>
          <a:ext cx="5021182" cy="4870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53A9B4B-D23C-B588-A2C8-47A158434E41}"/>
              </a:ext>
            </a:extLst>
          </p:cNvPr>
          <p:cNvPicPr>
            <a:picLocks noChangeAspect="1"/>
          </p:cNvPicPr>
          <p:nvPr/>
        </p:nvPicPr>
        <p:blipFill>
          <a:blip r:embed="rId7"/>
          <a:stretch>
            <a:fillRect/>
          </a:stretch>
        </p:blipFill>
        <p:spPr>
          <a:xfrm>
            <a:off x="228601" y="2072591"/>
            <a:ext cx="6185452" cy="4639089"/>
          </a:xfrm>
          <a:prstGeom prst="rect">
            <a:avLst/>
          </a:prstGeom>
        </p:spPr>
      </p:pic>
    </p:spTree>
    <p:extLst>
      <p:ext uri="{BB962C8B-B14F-4D97-AF65-F5344CB8AC3E}">
        <p14:creationId xmlns:p14="http://schemas.microsoft.com/office/powerpoint/2010/main" val="3088192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BC57A9-ACE0-20D5-E050-432DDE8E73D7}"/>
              </a:ext>
            </a:extLst>
          </p:cNvPr>
          <p:cNvSpPr>
            <a:spLocks noGrp="1"/>
          </p:cNvSpPr>
          <p:nvPr>
            <p:ph type="title"/>
          </p:nvPr>
        </p:nvSpPr>
        <p:spPr>
          <a:xfrm>
            <a:off x="521208" y="976160"/>
            <a:ext cx="11155680" cy="1636411"/>
          </a:xfrm>
        </p:spPr>
        <p:txBody>
          <a:bodyPr>
            <a:normAutofit/>
          </a:bodyPr>
          <a:lstStyle/>
          <a:p>
            <a:r>
              <a:rPr lang="en-US" dirty="0"/>
              <a:t>Networking Tracks</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AC841FF-FF31-1388-46CA-523B7C9A5CCA}"/>
              </a:ext>
            </a:extLst>
          </p:cNvPr>
          <p:cNvGraphicFramePr>
            <a:graphicFrameLocks noGrp="1"/>
          </p:cNvGraphicFramePr>
          <p:nvPr>
            <p:ph idx="1"/>
            <p:extLst>
              <p:ext uri="{D42A27DB-BD31-4B8C-83A1-F6EECF244321}">
                <p14:modId xmlns:p14="http://schemas.microsoft.com/office/powerpoint/2010/main" val="2679333070"/>
              </p:ext>
            </p:extLst>
          </p:nvPr>
        </p:nvGraphicFramePr>
        <p:xfrm>
          <a:off x="528320" y="2152357"/>
          <a:ext cx="11155680" cy="4145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016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BC57A9-ACE0-20D5-E050-432DDE8E73D7}"/>
              </a:ext>
            </a:extLst>
          </p:cNvPr>
          <p:cNvSpPr>
            <a:spLocks noGrp="1"/>
          </p:cNvSpPr>
          <p:nvPr>
            <p:ph type="title"/>
          </p:nvPr>
        </p:nvSpPr>
        <p:spPr>
          <a:xfrm>
            <a:off x="521208" y="976160"/>
            <a:ext cx="11155680" cy="1636411"/>
          </a:xfrm>
        </p:spPr>
        <p:txBody>
          <a:bodyPr>
            <a:normAutofit/>
          </a:bodyPr>
          <a:lstStyle/>
          <a:p>
            <a:r>
              <a:rPr lang="en-US" dirty="0"/>
              <a:t>Networking Tracks Cont.</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A7DD30C-B518-30A7-8D3C-F3647130B98B}"/>
              </a:ext>
            </a:extLst>
          </p:cNvPr>
          <p:cNvGraphicFramePr>
            <a:graphicFrameLocks noGrp="1"/>
          </p:cNvGraphicFramePr>
          <p:nvPr>
            <p:ph idx="1"/>
            <p:extLst>
              <p:ext uri="{D42A27DB-BD31-4B8C-83A1-F6EECF244321}">
                <p14:modId xmlns:p14="http://schemas.microsoft.com/office/powerpoint/2010/main" val="664830098"/>
              </p:ext>
            </p:extLst>
          </p:nvPr>
        </p:nvGraphicFramePr>
        <p:xfrm>
          <a:off x="528320" y="2222695"/>
          <a:ext cx="11155680" cy="40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8705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A4C3261-E83D-49C6-8D5B-92EAB81BD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D55C6F-FAB5-F7FA-2616-6D6E7DB07E9B}"/>
              </a:ext>
            </a:extLst>
          </p:cNvPr>
          <p:cNvSpPr>
            <a:spLocks noGrp="1"/>
          </p:cNvSpPr>
          <p:nvPr>
            <p:ph type="title"/>
          </p:nvPr>
        </p:nvSpPr>
        <p:spPr>
          <a:xfrm>
            <a:off x="517870" y="978408"/>
            <a:ext cx="5021182" cy="1221453"/>
          </a:xfrm>
        </p:spPr>
        <p:txBody>
          <a:bodyPr vert="horz" lIns="91440" tIns="45720" rIns="91440" bIns="45720" rtlCol="0" anchor="t">
            <a:normAutofit/>
          </a:bodyPr>
          <a:lstStyle/>
          <a:p>
            <a:pPr algn="ctr">
              <a:lnSpc>
                <a:spcPct val="90000"/>
              </a:lnSpc>
            </a:pPr>
            <a:r>
              <a:rPr lang="en-US" sz="3800" dirty="0">
                <a:latin typeface="Times New Roman" panose="02020603050405020304" pitchFamily="18" charset="0"/>
                <a:cs typeface="Times New Roman" panose="02020603050405020304" pitchFamily="18" charset="0"/>
              </a:rPr>
              <a:t>What Is a Network Administrator?</a:t>
            </a:r>
          </a:p>
        </p:txBody>
      </p:sp>
      <p:sp>
        <p:nvSpPr>
          <p:cNvPr id="30" name="Rectangle 2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thernet cables connected to a networking patch">
            <a:extLst>
              <a:ext uri="{FF2B5EF4-FFF2-40B4-BE49-F238E27FC236}">
                <a16:creationId xmlns:a16="http://schemas.microsoft.com/office/drawing/2014/main" id="{11C0963E-CF22-AEF2-FA4A-16C41C106465}"/>
              </a:ext>
            </a:extLst>
          </p:cNvPr>
          <p:cNvPicPr>
            <a:picLocks noChangeAspect="1"/>
          </p:cNvPicPr>
          <p:nvPr/>
        </p:nvPicPr>
        <p:blipFill rotWithShape="1">
          <a:blip r:embed="rId2"/>
          <a:srcRect l="299" r="9210" b="2"/>
          <a:stretch/>
        </p:blipFill>
        <p:spPr>
          <a:xfrm>
            <a:off x="6668531" y="657369"/>
            <a:ext cx="5005592" cy="5531495"/>
          </a:xfrm>
          <a:prstGeom prst="rect">
            <a:avLst/>
          </a:prstGeom>
        </p:spPr>
      </p:pic>
      <p:sp>
        <p:nvSpPr>
          <p:cNvPr id="4" name="Content Placeholder 2">
            <a:extLst>
              <a:ext uri="{FF2B5EF4-FFF2-40B4-BE49-F238E27FC236}">
                <a16:creationId xmlns:a16="http://schemas.microsoft.com/office/drawing/2014/main" id="{654ADC4E-9908-E2D1-2EF6-003086D47021}"/>
              </a:ext>
            </a:extLst>
          </p:cNvPr>
          <p:cNvSpPr>
            <a:spLocks noGrp="1"/>
          </p:cNvSpPr>
          <p:nvPr>
            <p:ph idx="1"/>
          </p:nvPr>
        </p:nvSpPr>
        <p:spPr>
          <a:xfrm>
            <a:off x="262151" y="2520900"/>
            <a:ext cx="6144230" cy="3016294"/>
          </a:xfrm>
        </p:spPr>
        <p:txBody>
          <a:bodyPr>
            <a:normAutofit/>
          </a:bodyPr>
          <a:lstStyle/>
          <a:p>
            <a:pPr marL="342900" indent="-34290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 network administrator is an IT professional who ensures that an organization’s computer networks, and telephony services are operating to meet the needs of the organization.</a:t>
            </a:r>
          </a:p>
          <a:p>
            <a:pPr marL="342900" indent="-34290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They can maintain and troubleshoot computer networks and employ security principles to keep networks secure.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42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3D black question marks with one yellow question mark">
            <a:extLst>
              <a:ext uri="{FF2B5EF4-FFF2-40B4-BE49-F238E27FC236}">
                <a16:creationId xmlns:a16="http://schemas.microsoft.com/office/drawing/2014/main" id="{37010520-0810-5E2D-B526-638CE549FD03}"/>
              </a:ext>
            </a:extLst>
          </p:cNvPr>
          <p:cNvPicPr>
            <a:picLocks noChangeAspect="1"/>
          </p:cNvPicPr>
          <p:nvPr/>
        </p:nvPicPr>
        <p:blipFill rotWithShape="1">
          <a:blip r:embed="rId2"/>
          <a:srcRect l="28998" r="6130" b="1"/>
          <a:stretch/>
        </p:blipFill>
        <p:spPr>
          <a:xfrm>
            <a:off x="20" y="10"/>
            <a:ext cx="12188932" cy="6857990"/>
          </a:xfrm>
          <a:prstGeom prst="rect">
            <a:avLst/>
          </a:prstGeom>
        </p:spPr>
      </p:pic>
      <p:sp>
        <p:nvSpPr>
          <p:cNvPr id="28" name="Rectangle 27">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90417-50AA-5492-99A1-4239615D6F79}"/>
              </a:ext>
            </a:extLst>
          </p:cNvPr>
          <p:cNvSpPr>
            <a:spLocks noGrp="1"/>
          </p:cNvSpPr>
          <p:nvPr>
            <p:ph type="title"/>
          </p:nvPr>
        </p:nvSpPr>
        <p:spPr>
          <a:xfrm>
            <a:off x="517870" y="978408"/>
            <a:ext cx="8686796" cy="2334247"/>
          </a:xfrm>
        </p:spPr>
        <p:txBody>
          <a:bodyPr vert="horz" lIns="91440" tIns="45720" rIns="91440" bIns="45720" rtlCol="0" anchor="t">
            <a:normAutofit/>
          </a:bodyPr>
          <a:lstStyle/>
          <a:p>
            <a:r>
              <a:rPr lang="en-US">
                <a:solidFill>
                  <a:srgbClr val="FFFFFF"/>
                </a:solidFill>
              </a:rPr>
              <a:t>Questions</a:t>
            </a:r>
          </a:p>
        </p:txBody>
      </p:sp>
      <p:sp>
        <p:nvSpPr>
          <p:cNvPr id="32" name="Rectangle 3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39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0" name="Rectangle 10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97350B2-17AD-85E1-E310-FDD4C56438D7}"/>
              </a:ext>
            </a:extLst>
          </p:cNvPr>
          <p:cNvPicPr>
            <a:picLocks noChangeAspect="1"/>
          </p:cNvPicPr>
          <p:nvPr/>
        </p:nvPicPr>
        <p:blipFill rotWithShape="1">
          <a:blip r:embed="rId2"/>
          <a:srcRect l="6621" r="2291" b="1"/>
          <a:stretch/>
        </p:blipFill>
        <p:spPr>
          <a:xfrm>
            <a:off x="0" y="10"/>
            <a:ext cx="12188932" cy="6857990"/>
          </a:xfrm>
          <a:prstGeom prst="rect">
            <a:avLst/>
          </a:prstGeom>
        </p:spPr>
      </p:pic>
      <p:sp>
        <p:nvSpPr>
          <p:cNvPr id="112" name="Rectangle 111">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B5284-C2C3-5FD9-470A-F42D0A4A6D8E}"/>
              </a:ext>
            </a:extLst>
          </p:cNvPr>
          <p:cNvSpPr>
            <a:spLocks noGrp="1"/>
          </p:cNvSpPr>
          <p:nvPr>
            <p:ph type="title"/>
          </p:nvPr>
        </p:nvSpPr>
        <p:spPr>
          <a:xfrm>
            <a:off x="5141844" y="865380"/>
            <a:ext cx="7050156" cy="2333778"/>
          </a:xfrm>
        </p:spPr>
        <p:txBody>
          <a:bodyPr vert="horz" lIns="91440" tIns="45720" rIns="91440" bIns="45720" rtlCol="0" anchor="t">
            <a:normAutofit fontScale="90000"/>
          </a:bodyPr>
          <a:lstStyle/>
          <a:p>
            <a:r>
              <a:rPr lang="en-US" i="0" dirty="0">
                <a:solidFill>
                  <a:srgbClr val="FFFFFF"/>
                </a:solidFill>
                <a:effectLst/>
              </a:rPr>
              <a:t>Introduction to Routers and </a:t>
            </a:r>
            <a:r>
              <a:rPr lang="en-US" dirty="0">
                <a:solidFill>
                  <a:srgbClr val="FFFFFF"/>
                </a:solidFill>
              </a:rPr>
              <a:t>S</a:t>
            </a:r>
            <a:r>
              <a:rPr lang="en-US" i="0" dirty="0">
                <a:solidFill>
                  <a:srgbClr val="FFFFFF"/>
                </a:solidFill>
                <a:effectLst/>
              </a:rPr>
              <a:t>witches </a:t>
            </a:r>
            <a:endParaRPr lang="en-US" dirty="0">
              <a:solidFill>
                <a:srgbClr val="FFFFFF"/>
              </a:solidFill>
            </a:endParaRPr>
          </a:p>
        </p:txBody>
      </p:sp>
      <p:sp>
        <p:nvSpPr>
          <p:cNvPr id="114" name="Rectangle 113">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603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6019AC-6A9F-45A0-B2F7-2AAE12C8E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2">
            <a:extLst>
              <a:ext uri="{FF2B5EF4-FFF2-40B4-BE49-F238E27FC236}">
                <a16:creationId xmlns:a16="http://schemas.microsoft.com/office/drawing/2014/main" id="{190D3105-7A9B-0757-D0FF-B102ADF713B0}"/>
              </a:ext>
            </a:extLst>
          </p:cNvPr>
          <p:cNvGraphicFramePr/>
          <p:nvPr>
            <p:extLst>
              <p:ext uri="{D42A27DB-BD31-4B8C-83A1-F6EECF244321}">
                <p14:modId xmlns:p14="http://schemas.microsoft.com/office/powerpoint/2010/main" val="3823463175"/>
              </p:ext>
            </p:extLst>
          </p:nvPr>
        </p:nvGraphicFramePr>
        <p:xfrm>
          <a:off x="516636" y="1556632"/>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434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7D48-4E31-4E93-8C85-9C8F60A44EEA}"/>
              </a:ext>
            </a:extLst>
          </p:cNvPr>
          <p:cNvSpPr>
            <a:spLocks noGrp="1"/>
          </p:cNvSpPr>
          <p:nvPr>
            <p:ph type="title"/>
          </p:nvPr>
        </p:nvSpPr>
        <p:spPr/>
        <p:txBody>
          <a:bodyPr>
            <a:normAutofit fontScale="90000"/>
          </a:bodyPr>
          <a:lstStyle/>
          <a:p>
            <a:r>
              <a:rPr lang="en-US" b="1" i="0">
                <a:solidFill>
                  <a:srgbClr val="141313"/>
                </a:solidFill>
                <a:effectLst/>
                <a:latin typeface="Ubuntu" panose="020B0604020202020204" pitchFamily="34" charset="0"/>
              </a:rPr>
              <a:t>Switching Basics </a:t>
            </a:r>
            <a:br>
              <a:rPr lang="en-US" b="1" i="0">
                <a:solidFill>
                  <a:srgbClr val="141313"/>
                </a:solidFill>
                <a:effectLst/>
                <a:latin typeface="Ubuntu" panose="020B0604020202020204" pitchFamily="34" charset="0"/>
              </a:rPr>
            </a:br>
            <a:endParaRPr lang="en-US" dirty="0"/>
          </a:p>
        </p:txBody>
      </p:sp>
      <p:graphicFrame>
        <p:nvGraphicFramePr>
          <p:cNvPr id="18" name="Content Placeholder 3">
            <a:extLst>
              <a:ext uri="{FF2B5EF4-FFF2-40B4-BE49-F238E27FC236}">
                <a16:creationId xmlns:a16="http://schemas.microsoft.com/office/drawing/2014/main" id="{38FECF6A-EE68-504A-C593-9F6FE13855BF}"/>
              </a:ext>
            </a:extLst>
          </p:cNvPr>
          <p:cNvGraphicFramePr>
            <a:graphicFrameLocks noGrp="1"/>
          </p:cNvGraphicFramePr>
          <p:nvPr>
            <p:ph sz="half" idx="2"/>
            <p:extLst>
              <p:ext uri="{D42A27DB-BD31-4B8C-83A1-F6EECF244321}">
                <p14:modId xmlns:p14="http://schemas.microsoft.com/office/powerpoint/2010/main" val="2422949201"/>
              </p:ext>
            </p:extLst>
          </p:nvPr>
        </p:nvGraphicFramePr>
        <p:xfrm>
          <a:off x="517870" y="2556986"/>
          <a:ext cx="11165480" cy="332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30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06019AC-6A9F-45A0-B2F7-2AAE12C8E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E7F06-42A9-4B97-E50A-7B7B0E0120A3}"/>
              </a:ext>
            </a:extLst>
          </p:cNvPr>
          <p:cNvSpPr>
            <a:spLocks noGrp="1"/>
          </p:cNvSpPr>
          <p:nvPr>
            <p:ph type="title"/>
          </p:nvPr>
        </p:nvSpPr>
        <p:spPr>
          <a:xfrm>
            <a:off x="517526" y="976160"/>
            <a:ext cx="8687143" cy="1934172"/>
          </a:xfrm>
        </p:spPr>
        <p:txBody>
          <a:bodyPr vert="horz" lIns="91440" tIns="45720" rIns="91440" bIns="45720" rtlCol="0" anchor="t">
            <a:normAutofit/>
          </a:bodyPr>
          <a:lstStyle/>
          <a:p>
            <a:r>
              <a:rPr lang="en-US" i="0">
                <a:effectLst/>
              </a:rPr>
              <a:t>Routing Basics</a:t>
            </a:r>
            <a:br>
              <a:rPr lang="en-US" i="0">
                <a:effectLst/>
              </a:rPr>
            </a:br>
            <a:endParaRPr lang="en-US" dirty="0"/>
          </a:p>
        </p:txBody>
      </p:sp>
      <p:sp>
        <p:nvSpPr>
          <p:cNvPr id="27" name="Rectangle 26">
            <a:extLst>
              <a:ext uri="{FF2B5EF4-FFF2-40B4-BE49-F238E27FC236}">
                <a16:creationId xmlns:a16="http://schemas.microsoft.com/office/drawing/2014/main" id="{4BF74692-AE31-4A00-B5F9-994E8D51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67896594-F6E6-D114-3005-132E890B8A83}"/>
              </a:ext>
            </a:extLst>
          </p:cNvPr>
          <p:cNvGraphicFramePr>
            <a:graphicFrameLocks noGrp="1"/>
          </p:cNvGraphicFramePr>
          <p:nvPr>
            <p:ph sz="half" idx="2"/>
            <p:extLst>
              <p:ext uri="{D42A27DB-BD31-4B8C-83A1-F6EECF244321}">
                <p14:modId xmlns:p14="http://schemas.microsoft.com/office/powerpoint/2010/main" val="1551164149"/>
              </p:ext>
            </p:extLst>
          </p:nvPr>
        </p:nvGraphicFramePr>
        <p:xfrm>
          <a:off x="517869" y="2461718"/>
          <a:ext cx="10778488" cy="4164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7578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106019AC-6A9F-45A0-B2F7-2AAE12C8E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3">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6BE8EF-D50F-CF3C-1F07-48DC5B8F0B37}"/>
              </a:ext>
            </a:extLst>
          </p:cNvPr>
          <p:cNvSpPr>
            <a:spLocks noGrp="1"/>
          </p:cNvSpPr>
          <p:nvPr>
            <p:ph type="title"/>
          </p:nvPr>
        </p:nvSpPr>
        <p:spPr>
          <a:xfrm>
            <a:off x="517526" y="976160"/>
            <a:ext cx="8687143" cy="1934172"/>
          </a:xfrm>
        </p:spPr>
        <p:txBody>
          <a:bodyPr vert="horz" lIns="91440" tIns="45720" rIns="91440" bIns="45720" rtlCol="0" anchor="t">
            <a:normAutofit/>
          </a:bodyPr>
          <a:lstStyle/>
          <a:p>
            <a:r>
              <a:rPr lang="en-US" i="0">
                <a:effectLst/>
              </a:rPr>
              <a:t>What’s the difference?</a:t>
            </a:r>
            <a:br>
              <a:rPr lang="en-US" i="0">
                <a:effectLst/>
              </a:rPr>
            </a:br>
            <a:endParaRPr lang="en-US" dirty="0"/>
          </a:p>
        </p:txBody>
      </p:sp>
      <p:sp>
        <p:nvSpPr>
          <p:cNvPr id="23" name="Rectangle 15">
            <a:extLst>
              <a:ext uri="{FF2B5EF4-FFF2-40B4-BE49-F238E27FC236}">
                <a16:creationId xmlns:a16="http://schemas.microsoft.com/office/drawing/2014/main" id="{4BF74692-AE31-4A00-B5F9-994E8D51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3">
            <a:extLst>
              <a:ext uri="{FF2B5EF4-FFF2-40B4-BE49-F238E27FC236}">
                <a16:creationId xmlns:a16="http://schemas.microsoft.com/office/drawing/2014/main" id="{EB87150B-51B3-F404-BE2C-4F062E6296DC}"/>
              </a:ext>
            </a:extLst>
          </p:cNvPr>
          <p:cNvGraphicFramePr>
            <a:graphicFrameLocks noGrp="1"/>
          </p:cNvGraphicFramePr>
          <p:nvPr>
            <p:ph sz="half" idx="2"/>
            <p:extLst>
              <p:ext uri="{D42A27DB-BD31-4B8C-83A1-F6EECF244321}">
                <p14:modId xmlns:p14="http://schemas.microsoft.com/office/powerpoint/2010/main" val="3358155298"/>
              </p:ext>
            </p:extLst>
          </p:nvPr>
        </p:nvGraphicFramePr>
        <p:xfrm>
          <a:off x="1751076" y="2910332"/>
          <a:ext cx="8686800" cy="3037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792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Yellow question mark">
            <a:extLst>
              <a:ext uri="{FF2B5EF4-FFF2-40B4-BE49-F238E27FC236}">
                <a16:creationId xmlns:a16="http://schemas.microsoft.com/office/drawing/2014/main" id="{3D5AB532-D168-5283-4166-46B2A6A02082}"/>
              </a:ext>
            </a:extLst>
          </p:cNvPr>
          <p:cNvPicPr>
            <a:picLocks noChangeAspect="1"/>
          </p:cNvPicPr>
          <p:nvPr/>
        </p:nvPicPr>
        <p:blipFill rotWithShape="1">
          <a:blip r:embed="rId2"/>
          <a:srcRect r="-1" b="6226"/>
          <a:stretch/>
        </p:blipFill>
        <p:spPr>
          <a:xfrm>
            <a:off x="20" y="10"/>
            <a:ext cx="12188932" cy="6857990"/>
          </a:xfrm>
          <a:prstGeom prst="rect">
            <a:avLst/>
          </a:prstGeom>
        </p:spPr>
      </p:pic>
      <p:sp>
        <p:nvSpPr>
          <p:cNvPr id="2" name="Title 1">
            <a:extLst>
              <a:ext uri="{FF2B5EF4-FFF2-40B4-BE49-F238E27FC236}">
                <a16:creationId xmlns:a16="http://schemas.microsoft.com/office/drawing/2014/main" id="{77D90417-50AA-5492-99A1-4239615D6F79}"/>
              </a:ext>
            </a:extLst>
          </p:cNvPr>
          <p:cNvSpPr>
            <a:spLocks noGrp="1"/>
          </p:cNvSpPr>
          <p:nvPr>
            <p:ph type="title"/>
          </p:nvPr>
        </p:nvSpPr>
        <p:spPr>
          <a:xfrm>
            <a:off x="5555052" y="971397"/>
            <a:ext cx="5870184" cy="2333778"/>
          </a:xfrm>
        </p:spPr>
        <p:txBody>
          <a:bodyPr vert="horz" lIns="91440" tIns="45720" rIns="91440" bIns="45720" rtlCol="0" anchor="t">
            <a:normAutofit/>
          </a:bodyPr>
          <a:lstStyle/>
          <a:p>
            <a:r>
              <a:rPr lang="en-US">
                <a:solidFill>
                  <a:srgbClr val="FFFFFF"/>
                </a:solidFill>
              </a:rPr>
              <a:t>Questions</a:t>
            </a:r>
          </a:p>
        </p:txBody>
      </p:sp>
    </p:spTree>
    <p:extLst>
      <p:ext uri="{BB962C8B-B14F-4D97-AF65-F5344CB8AC3E}">
        <p14:creationId xmlns:p14="http://schemas.microsoft.com/office/powerpoint/2010/main" val="108782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78B713-A0C2-E0AC-4A86-56AB8E5507D9}"/>
              </a:ext>
            </a:extLst>
          </p:cNvPr>
          <p:cNvSpPr>
            <a:spLocks noGrp="1"/>
          </p:cNvSpPr>
          <p:nvPr>
            <p:ph type="title"/>
          </p:nvPr>
        </p:nvSpPr>
        <p:spPr>
          <a:xfrm>
            <a:off x="521208" y="976160"/>
            <a:ext cx="11155680" cy="1636411"/>
          </a:xfrm>
        </p:spPr>
        <p:txBody>
          <a:bodyPr>
            <a:normAutofit/>
          </a:bodyPr>
          <a:lstStyle/>
          <a:p>
            <a:pPr>
              <a:lnSpc>
                <a:spcPct val="90000"/>
              </a:lnSpc>
            </a:pPr>
            <a:r>
              <a:rPr lang="en-US">
                <a:latin typeface="Times New Roman" panose="02020603050405020304" pitchFamily="18" charset="0"/>
                <a:cs typeface="Times New Roman" panose="02020603050405020304" pitchFamily="18" charset="0"/>
              </a:rPr>
              <a:t>What does a network administrator do?</a:t>
            </a:r>
            <a:endParaRPr lang="en-US"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82CA355-B35A-BD58-8AE4-9B1DA0138EC6}"/>
              </a:ext>
            </a:extLst>
          </p:cNvPr>
          <p:cNvGraphicFramePr>
            <a:graphicFrameLocks noGrp="1"/>
          </p:cNvGraphicFramePr>
          <p:nvPr>
            <p:ph idx="1"/>
            <p:extLst>
              <p:ext uri="{D42A27DB-BD31-4B8C-83A1-F6EECF244321}">
                <p14:modId xmlns:p14="http://schemas.microsoft.com/office/powerpoint/2010/main" val="1447961928"/>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95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B3F-5B29-87BB-DB2D-15865E9AC845}"/>
              </a:ext>
            </a:extLst>
          </p:cNvPr>
          <p:cNvSpPr>
            <a:spLocks noGrp="1"/>
          </p:cNvSpPr>
          <p:nvPr>
            <p:ph type="title"/>
          </p:nvPr>
        </p:nvSpPr>
        <p:spPr>
          <a:xfrm>
            <a:off x="517870" y="978408"/>
            <a:ext cx="5578130" cy="1672027"/>
          </a:xfrm>
        </p:spPr>
        <p:txBody>
          <a:bodyPr>
            <a:normAutofit fontScale="90000"/>
          </a:bodyPr>
          <a:lstStyle/>
          <a:p>
            <a:r>
              <a:rPr lang="en-US" b="1" i="0" dirty="0">
                <a:solidFill>
                  <a:srgbClr val="1F1F1F"/>
                </a:solidFill>
                <a:effectLst/>
                <a:latin typeface="Times New Roman" panose="02020603050405020304" pitchFamily="18" charset="0"/>
                <a:cs typeface="Times New Roman" panose="02020603050405020304" pitchFamily="18" charset="0"/>
              </a:rPr>
              <a:t>Key network administrator skills</a:t>
            </a:r>
            <a:br>
              <a:rPr lang="en-US" b="1" i="0" dirty="0">
                <a:solidFill>
                  <a:srgbClr val="1F1F1F"/>
                </a:solidFill>
                <a:effectLst/>
                <a:latin typeface="Times New Roman" panose="02020603050405020304" pitchFamily="18" charset="0"/>
                <a:cs typeface="Times New Roman" panose="02020603050405020304" pitchFamily="18" charset="0"/>
              </a:rPr>
            </a:br>
            <a:br>
              <a:rPr lang="en-US" b="1" i="0" dirty="0">
                <a:solidFill>
                  <a:srgbClr val="1F1F1F"/>
                </a:solidFill>
                <a:effectLst/>
                <a:latin typeface="Times New Roman" panose="02020603050405020304" pitchFamily="18" charset="0"/>
                <a:cs typeface="Times New Roman" panose="02020603050405020304" pitchFamily="18" charset="0"/>
              </a:rPr>
            </a:br>
            <a:br>
              <a:rPr lang="en-US" b="1" i="0" dirty="0">
                <a:solidFill>
                  <a:srgbClr val="1F1F1F"/>
                </a:solidFill>
                <a:effectLst/>
                <a:latin typeface="Source Sans Pro" panose="020B0503030403020204" pitchFamily="34" charset="0"/>
              </a:rPr>
            </a:br>
            <a:endParaRPr lang="en-US" dirty="0"/>
          </a:p>
        </p:txBody>
      </p:sp>
      <p:graphicFrame>
        <p:nvGraphicFramePr>
          <p:cNvPr id="6" name="Content Placeholder 2">
            <a:extLst>
              <a:ext uri="{FF2B5EF4-FFF2-40B4-BE49-F238E27FC236}">
                <a16:creationId xmlns:a16="http://schemas.microsoft.com/office/drawing/2014/main" id="{ED7DD51B-2C7D-F040-0956-B1CD9A9F222A}"/>
              </a:ext>
            </a:extLst>
          </p:cNvPr>
          <p:cNvGraphicFramePr>
            <a:graphicFrameLocks noGrp="1"/>
          </p:cNvGraphicFramePr>
          <p:nvPr>
            <p:ph idx="1"/>
            <p:extLst>
              <p:ext uri="{D42A27DB-BD31-4B8C-83A1-F6EECF244321}">
                <p14:modId xmlns:p14="http://schemas.microsoft.com/office/powerpoint/2010/main" val="2043698157"/>
              </p:ext>
            </p:extLst>
          </p:nvPr>
        </p:nvGraphicFramePr>
        <p:xfrm>
          <a:off x="6662168" y="969264"/>
          <a:ext cx="5021182" cy="4870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385C6C91-62D8-C414-DE0F-BE49AAF238A7}"/>
              </a:ext>
            </a:extLst>
          </p:cNvPr>
          <p:cNvSpPr txBox="1"/>
          <p:nvPr/>
        </p:nvSpPr>
        <p:spPr>
          <a:xfrm>
            <a:off x="508650" y="3167270"/>
            <a:ext cx="5428324" cy="2523768"/>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Having a foundational knowledge of what various networks are and how to configure them will be central to your work as a network administrator.</a:t>
            </a:r>
            <a:br>
              <a:rPr lang="en-US" b="1" i="0" dirty="0">
                <a:solidFill>
                  <a:srgbClr val="1F1F1F"/>
                </a:solidFill>
                <a:effectLst/>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5618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278C9-8CFF-5B0E-1C7B-D0D527FBE4F9}"/>
              </a:ext>
            </a:extLst>
          </p:cNvPr>
          <p:cNvSpPr>
            <a:spLocks noGrp="1"/>
          </p:cNvSpPr>
          <p:nvPr>
            <p:ph type="title"/>
          </p:nvPr>
        </p:nvSpPr>
        <p:spPr>
          <a:xfrm>
            <a:off x="517870" y="826881"/>
            <a:ext cx="5021183" cy="1934172"/>
          </a:xfrm>
        </p:spPr>
        <p:txBody>
          <a:bodyPr>
            <a:normAutofit/>
          </a:bodyPr>
          <a:lstStyle/>
          <a:p>
            <a:pPr>
              <a:lnSpc>
                <a:spcPct val="90000"/>
              </a:lnSpc>
            </a:pPr>
            <a:r>
              <a:rPr lang="en-US" sz="4200" dirty="0">
                <a:latin typeface="Times New Roman" panose="02020603050405020304" pitchFamily="18" charset="0"/>
                <a:cs typeface="Times New Roman" panose="02020603050405020304" pitchFamily="18" charset="0"/>
              </a:rPr>
              <a:t>0631 – Network Administrator MOS</a:t>
            </a:r>
          </a:p>
        </p:txBody>
      </p:sp>
      <p:sp>
        <p:nvSpPr>
          <p:cNvPr id="2057" name="Rectangle 2056">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22 Marines Communications Field MOS' Explained">
            <a:extLst>
              <a:ext uri="{FF2B5EF4-FFF2-40B4-BE49-F238E27FC236}">
                <a16:creationId xmlns:a16="http://schemas.microsoft.com/office/drawing/2014/main" id="{800337CA-1FC3-0D66-E620-792EEC6F9B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7714" y="657369"/>
            <a:ext cx="4496949" cy="543438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71A2E4E-CF9F-B253-0A59-78619A591D05}"/>
              </a:ext>
            </a:extLst>
          </p:cNvPr>
          <p:cNvGraphicFramePr>
            <a:graphicFrameLocks noGrp="1"/>
          </p:cNvGraphicFramePr>
          <p:nvPr>
            <p:ph idx="1"/>
            <p:extLst>
              <p:ext uri="{D42A27DB-BD31-4B8C-83A1-F6EECF244321}">
                <p14:modId xmlns:p14="http://schemas.microsoft.com/office/powerpoint/2010/main" val="3429095937"/>
              </p:ext>
            </p:extLst>
          </p:nvPr>
        </p:nvGraphicFramePr>
        <p:xfrm>
          <a:off x="517870" y="2186609"/>
          <a:ext cx="5826659" cy="4002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53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Yellow question mark">
            <a:extLst>
              <a:ext uri="{FF2B5EF4-FFF2-40B4-BE49-F238E27FC236}">
                <a16:creationId xmlns:a16="http://schemas.microsoft.com/office/drawing/2014/main" id="{3D5AB532-D168-5283-4166-46B2A6A02082}"/>
              </a:ext>
            </a:extLst>
          </p:cNvPr>
          <p:cNvPicPr>
            <a:picLocks noChangeAspect="1"/>
          </p:cNvPicPr>
          <p:nvPr/>
        </p:nvPicPr>
        <p:blipFill rotWithShape="1">
          <a:blip r:embed="rId2"/>
          <a:srcRect r="-1" b="6226"/>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90417-50AA-5492-99A1-4239615D6F79}"/>
              </a:ext>
            </a:extLst>
          </p:cNvPr>
          <p:cNvSpPr>
            <a:spLocks noGrp="1"/>
          </p:cNvSpPr>
          <p:nvPr>
            <p:ph type="title"/>
          </p:nvPr>
        </p:nvSpPr>
        <p:spPr>
          <a:xfrm>
            <a:off x="5555052" y="971397"/>
            <a:ext cx="5870184" cy="2333778"/>
          </a:xfrm>
        </p:spPr>
        <p:txBody>
          <a:bodyPr vert="horz" lIns="91440" tIns="45720" rIns="91440" bIns="45720" rtlCol="0" anchor="t">
            <a:normAutofit/>
          </a:bodyPr>
          <a:lstStyle/>
          <a:p>
            <a:r>
              <a:rPr lang="en-US">
                <a:solidFill>
                  <a:srgbClr val="FFFFFF"/>
                </a:solidFill>
              </a:rPr>
              <a:t>Questions</a:t>
            </a:r>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81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B97A5A-BD37-D656-D008-7A36F3EE90BB}"/>
              </a:ext>
            </a:extLst>
          </p:cNvPr>
          <p:cNvSpPr>
            <a:spLocks noGrp="1"/>
          </p:cNvSpPr>
          <p:nvPr>
            <p:ph type="title"/>
          </p:nvPr>
        </p:nvSpPr>
        <p:spPr>
          <a:xfrm>
            <a:off x="517870" y="976160"/>
            <a:ext cx="7120887" cy="1076487"/>
          </a:xfrm>
        </p:spPr>
        <p:txBody>
          <a:bodyPr>
            <a:normAutofit/>
          </a:bodyPr>
          <a:lstStyle/>
          <a:p>
            <a:r>
              <a:rPr lang="en-US" dirty="0"/>
              <a:t>What is a Network?</a:t>
            </a:r>
          </a:p>
        </p:txBody>
      </p:sp>
      <p:sp>
        <p:nvSpPr>
          <p:cNvPr id="12" name="Rectangle 1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E1FAD9-E8EB-8EB3-9EAE-E92543C32E5A}"/>
              </a:ext>
            </a:extLst>
          </p:cNvPr>
          <p:cNvSpPr>
            <a:spLocks noGrp="1"/>
          </p:cNvSpPr>
          <p:nvPr>
            <p:ph idx="1"/>
          </p:nvPr>
        </p:nvSpPr>
        <p:spPr>
          <a:xfrm>
            <a:off x="258935" y="2063177"/>
            <a:ext cx="6144298" cy="4136217"/>
          </a:xfrm>
        </p:spPr>
        <p:txBody>
          <a:bodyPr>
            <a:normAutofit fontScale="92500"/>
          </a:bodyPr>
          <a:lstStyle/>
          <a:p>
            <a:pPr marL="285750" indent="-285750">
              <a:lnSpc>
                <a:spcPct val="100000"/>
              </a:lnSpc>
              <a:buFont typeface="Arial" panose="020B0604020202020204" pitchFamily="34" charset="0"/>
              <a:buChar char="•"/>
            </a:pPr>
            <a:r>
              <a:rPr lang="en-US" sz="2400" dirty="0"/>
              <a:t>A network is a collection of computers and other hardware interconnected by communication channels that allow sharing of resources and information. </a:t>
            </a:r>
          </a:p>
          <a:p>
            <a:pPr marL="285750" indent="-285750">
              <a:lnSpc>
                <a:spcPct val="100000"/>
              </a:lnSpc>
              <a:buFont typeface="Arial" panose="020B0604020202020204" pitchFamily="34" charset="0"/>
              <a:buChar char="•"/>
            </a:pPr>
            <a:r>
              <a:rPr lang="en-US" sz="2400" dirty="0"/>
              <a:t>It is a group of devices connected to each other</a:t>
            </a:r>
          </a:p>
          <a:p>
            <a:pPr marL="285750" indent="-285750">
              <a:lnSpc>
                <a:spcPct val="100000"/>
              </a:lnSpc>
              <a:buFont typeface="Arial" panose="020B0604020202020204" pitchFamily="34" charset="0"/>
              <a:buChar char="•"/>
            </a:pPr>
            <a:r>
              <a:rPr lang="en-US" sz="2400" dirty="0"/>
              <a:t>Networks can be classified into a variety of characteristic, such as the medium used to transport the data, communications protocol used, scale, topology, benefit, and organizational scope.</a:t>
            </a:r>
          </a:p>
        </p:txBody>
      </p:sp>
      <p:pic>
        <p:nvPicPr>
          <p:cNvPr id="7" name="Graphic 6" descr="Social Network">
            <a:extLst>
              <a:ext uri="{FF2B5EF4-FFF2-40B4-BE49-F238E27FC236}">
                <a16:creationId xmlns:a16="http://schemas.microsoft.com/office/drawing/2014/main" id="{BBC7B896-561A-ABA4-28D0-9BDFA52B0C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2168" y="1063707"/>
            <a:ext cx="5028041" cy="5028041"/>
          </a:xfrm>
          <a:prstGeom prst="rect">
            <a:avLst/>
          </a:prstGeom>
        </p:spPr>
      </p:pic>
      <p:sp>
        <p:nvSpPr>
          <p:cNvPr id="14" name="Rectangle 13">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06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2AFECD-F2F1-EBC7-C108-292EA419368F}"/>
              </a:ext>
            </a:extLst>
          </p:cNvPr>
          <p:cNvSpPr>
            <a:spLocks noGrp="1"/>
          </p:cNvSpPr>
          <p:nvPr>
            <p:ph type="title"/>
          </p:nvPr>
        </p:nvSpPr>
        <p:spPr>
          <a:xfrm>
            <a:off x="521208" y="976160"/>
            <a:ext cx="11155680" cy="1636411"/>
          </a:xfrm>
        </p:spPr>
        <p:txBody>
          <a:bodyPr>
            <a:normAutofit/>
          </a:bodyPr>
          <a:lstStyle/>
          <a:p>
            <a:r>
              <a:rPr lang="en-US" dirty="0"/>
              <a:t>Types of Networks </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4CE9DDE-0905-3246-A047-A24225AEC36E}"/>
              </a:ext>
            </a:extLst>
          </p:cNvPr>
          <p:cNvGraphicFramePr>
            <a:graphicFrameLocks noGrp="1"/>
          </p:cNvGraphicFramePr>
          <p:nvPr>
            <p:ph idx="1"/>
            <p:extLst>
              <p:ext uri="{D42A27DB-BD31-4B8C-83A1-F6EECF244321}">
                <p14:modId xmlns:p14="http://schemas.microsoft.com/office/powerpoint/2010/main" val="1648532418"/>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12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B4CB-437B-9D2E-9B1D-DA4F508F7444}"/>
              </a:ext>
            </a:extLst>
          </p:cNvPr>
          <p:cNvSpPr>
            <a:spLocks noGrp="1"/>
          </p:cNvSpPr>
          <p:nvPr>
            <p:ph type="title"/>
          </p:nvPr>
        </p:nvSpPr>
        <p:spPr>
          <a:xfrm>
            <a:off x="517870" y="978408"/>
            <a:ext cx="6051470" cy="4870457"/>
          </a:xfrm>
        </p:spPr>
        <p:txBody>
          <a:bodyPr/>
          <a:lstStyle/>
          <a:p>
            <a:r>
              <a:rPr lang="en-US" dirty="0"/>
              <a:t>Network usage</a:t>
            </a:r>
          </a:p>
        </p:txBody>
      </p:sp>
      <p:graphicFrame>
        <p:nvGraphicFramePr>
          <p:cNvPr id="5" name="Content Placeholder 2">
            <a:extLst>
              <a:ext uri="{FF2B5EF4-FFF2-40B4-BE49-F238E27FC236}">
                <a16:creationId xmlns:a16="http://schemas.microsoft.com/office/drawing/2014/main" id="{68A6641A-5D47-E1D8-91EC-9BE991BF61AD}"/>
              </a:ext>
            </a:extLst>
          </p:cNvPr>
          <p:cNvGraphicFramePr>
            <a:graphicFrameLocks noGrp="1"/>
          </p:cNvGraphicFramePr>
          <p:nvPr>
            <p:ph idx="1"/>
            <p:extLst>
              <p:ext uri="{D42A27DB-BD31-4B8C-83A1-F6EECF244321}">
                <p14:modId xmlns:p14="http://schemas.microsoft.com/office/powerpoint/2010/main" val="4001426818"/>
              </p:ext>
            </p:extLst>
          </p:nvPr>
        </p:nvGraphicFramePr>
        <p:xfrm>
          <a:off x="6308261" y="332701"/>
          <a:ext cx="5621141" cy="6110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Common Internet Network Interconnection and Charging Practices">
            <a:extLst>
              <a:ext uri="{FF2B5EF4-FFF2-40B4-BE49-F238E27FC236}">
                <a16:creationId xmlns:a16="http://schemas.microsoft.com/office/drawing/2014/main" id="{343BB319-5BF7-F05F-C6BF-84E4B38D64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996" y="1946236"/>
            <a:ext cx="6051471" cy="40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723487"/>
      </p:ext>
    </p:extLst>
  </p:cSld>
  <p:clrMapOvr>
    <a:masterClrMapping/>
  </p:clrMapOvr>
</p:sld>
</file>

<file path=ppt/theme/theme1.xml><?xml version="1.0" encoding="utf-8"?>
<a:theme xmlns:a="http://schemas.openxmlformats.org/drawingml/2006/main" name="GestaltVTI">
  <a:themeElements>
    <a:clrScheme name="AnalogousFromRegularSeed_2SEEDS">
      <a:dk1>
        <a:srgbClr val="000000"/>
      </a:dk1>
      <a:lt1>
        <a:srgbClr val="FFFFFF"/>
      </a:lt1>
      <a:dk2>
        <a:srgbClr val="1B2430"/>
      </a:dk2>
      <a:lt2>
        <a:srgbClr val="F0F1F3"/>
      </a:lt2>
      <a:accent1>
        <a:srgbClr val="B89734"/>
      </a:accent1>
      <a:accent2>
        <a:srgbClr val="CA7346"/>
      </a:accent2>
      <a:accent3>
        <a:srgbClr val="97AA3B"/>
      </a:accent3>
      <a:accent4>
        <a:srgbClr val="3495B8"/>
      </a:accent4>
      <a:accent5>
        <a:srgbClr val="4670CA"/>
      </a:accent5>
      <a:accent6>
        <a:srgbClr val="4A3EBB"/>
      </a:accent6>
      <a:hlink>
        <a:srgbClr val="3F5F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1996ce7-020e-4684-919a-b5d87e9bfa30">
      <Terms xmlns="http://schemas.microsoft.com/office/infopath/2007/PartnerControls"/>
    </lcf76f155ced4ddcb4097134ff3c332f>
    <TaxCatchAll xmlns="490c9ccc-c823-4f5f-bd87-22d796f22aa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741B2E28913D4F8EB1273C4FEFC740" ma:contentTypeVersion="13" ma:contentTypeDescription="Create a new document." ma:contentTypeScope="" ma:versionID="170f98308152748deac7d3b5f361fe98">
  <xsd:schema xmlns:xsd="http://www.w3.org/2001/XMLSchema" xmlns:xs="http://www.w3.org/2001/XMLSchema" xmlns:p="http://schemas.microsoft.com/office/2006/metadata/properties" xmlns:ns2="91996ce7-020e-4684-919a-b5d87e9bfa30" xmlns:ns3="490c9ccc-c823-4f5f-bd87-22d796f22aa1" targetNamespace="http://schemas.microsoft.com/office/2006/metadata/properties" ma:root="true" ma:fieldsID="e2edb776706941bbafaaebcf0e44a8f8" ns2:_="" ns3:_="">
    <xsd:import namespace="91996ce7-020e-4684-919a-b5d87e9bfa30"/>
    <xsd:import namespace="490c9ccc-c823-4f5f-bd87-22d796f22a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96ce7-020e-4684-919a-b5d87e9bfa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c7be36e-9551-4638-a550-39ad8744497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90c9ccc-c823-4f5f-bd87-22d796f22aa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0fd1672-d9d9-4973-a45a-bcb17e9a52fa}" ma:internalName="TaxCatchAll" ma:showField="CatchAllData" ma:web="490c9ccc-c823-4f5f-bd87-22d796f22a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3C07C7-CBE1-4BCA-AA4B-416296450248}">
  <ds:schemaRefs>
    <ds:schemaRef ds:uri="http://schemas.microsoft.com/office/2006/metadata/properties"/>
    <ds:schemaRef ds:uri="http://schemas.microsoft.com/office/infopath/2007/PartnerControls"/>
    <ds:schemaRef ds:uri="91996ce7-020e-4684-919a-b5d87e9bfa30"/>
    <ds:schemaRef ds:uri="490c9ccc-c823-4f5f-bd87-22d796f22aa1"/>
  </ds:schemaRefs>
</ds:datastoreItem>
</file>

<file path=customXml/itemProps2.xml><?xml version="1.0" encoding="utf-8"?>
<ds:datastoreItem xmlns:ds="http://schemas.openxmlformats.org/officeDocument/2006/customXml" ds:itemID="{7741F0CD-17A2-49FF-B585-81FCA293AF76}">
  <ds:schemaRefs>
    <ds:schemaRef ds:uri="http://schemas.microsoft.com/sharepoint/v3/contenttype/forms"/>
  </ds:schemaRefs>
</ds:datastoreItem>
</file>

<file path=customXml/itemProps3.xml><?xml version="1.0" encoding="utf-8"?>
<ds:datastoreItem xmlns:ds="http://schemas.openxmlformats.org/officeDocument/2006/customXml" ds:itemID="{6116883A-FBF8-43D1-9007-860C0D4314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996ce7-020e-4684-919a-b5d87e9bfa30"/>
    <ds:schemaRef ds:uri="490c9ccc-c823-4f5f-bd87-22d796f22a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651</TotalTime>
  <Words>1797</Words>
  <Application>Microsoft Office PowerPoint</Application>
  <PresentationFormat>Widescreen</PresentationFormat>
  <Paragraphs>115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Bierstadt</vt:lpstr>
      <vt:lpstr>Open Sans</vt:lpstr>
      <vt:lpstr>Source Sans Pro</vt:lpstr>
      <vt:lpstr>Times New Roman</vt:lpstr>
      <vt:lpstr>Ubuntu</vt:lpstr>
      <vt:lpstr>GestaltVTI</vt:lpstr>
      <vt:lpstr>INTRODUCTION TO THE NETWORK ADMINISTRATOR: NETWORKING BASICS </vt:lpstr>
      <vt:lpstr>What Is a Network Administrator?</vt:lpstr>
      <vt:lpstr>What does a network administrator do?</vt:lpstr>
      <vt:lpstr>Key network administrator skills   </vt:lpstr>
      <vt:lpstr>0631 – Network Administrator MOS</vt:lpstr>
      <vt:lpstr>Questions</vt:lpstr>
      <vt:lpstr>What is a Network?</vt:lpstr>
      <vt:lpstr>Types of Networks </vt:lpstr>
      <vt:lpstr>Network usage</vt:lpstr>
      <vt:lpstr>Network Hardware</vt:lpstr>
      <vt:lpstr>Host device </vt:lpstr>
      <vt:lpstr>Servers</vt:lpstr>
      <vt:lpstr>Network Interface Card</vt:lpstr>
      <vt:lpstr>Communication links</vt:lpstr>
      <vt:lpstr>Switches</vt:lpstr>
      <vt:lpstr>Routers</vt:lpstr>
      <vt:lpstr>Firewalls</vt:lpstr>
      <vt:lpstr>Networking Tracks</vt:lpstr>
      <vt:lpstr>Networking Tracks Cont.</vt:lpstr>
      <vt:lpstr>Questions</vt:lpstr>
      <vt:lpstr>Introduction to Routers and Switches </vt:lpstr>
      <vt:lpstr>PowerPoint Presentation</vt:lpstr>
      <vt:lpstr>Switching Basics  </vt:lpstr>
      <vt:lpstr>Routing Basics </vt:lpstr>
      <vt:lpstr>What’s the difference?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7th Comm Bn Stormbreaker  Academy </dc:title>
  <dc:creator>jesus</dc:creator>
  <cp:lastModifiedBy>jesus ortiz2</cp:lastModifiedBy>
  <cp:revision>14</cp:revision>
  <dcterms:created xsi:type="dcterms:W3CDTF">2022-10-09T00:06:07Z</dcterms:created>
  <dcterms:modified xsi:type="dcterms:W3CDTF">2025-08-24T21:47:46Z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0x01010011741B2E28913D4F8EB1273C4FEFC740</vt:lpwstr>
  </property>
</Properties>
</file>